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microsoft.com/office/2006/relationships/ui/userCustomization" Target="userCustomization/customUI.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5"/>
  </p:notesMasterIdLst>
  <p:sldIdLst>
    <p:sldId id="286" r:id="rId2"/>
    <p:sldId id="289" r:id="rId3"/>
    <p:sldId id="287" r:id="rId4"/>
    <p:sldId id="285" r:id="rId5"/>
    <p:sldId id="264" r:id="rId6"/>
    <p:sldId id="272" r:id="rId7"/>
    <p:sldId id="290" r:id="rId8"/>
    <p:sldId id="269" r:id="rId9"/>
    <p:sldId id="266" r:id="rId10"/>
    <p:sldId id="294" r:id="rId11"/>
    <p:sldId id="291" r:id="rId12"/>
    <p:sldId id="293" r:id="rId13"/>
    <p:sldId id="292" r:id="rId14"/>
    <p:sldId id="270" r:id="rId15"/>
    <p:sldId id="297" r:id="rId16"/>
    <p:sldId id="295" r:id="rId17"/>
    <p:sldId id="296" r:id="rId18"/>
    <p:sldId id="298" r:id="rId19"/>
    <p:sldId id="299" r:id="rId20"/>
    <p:sldId id="300" r:id="rId21"/>
    <p:sldId id="305" r:id="rId22"/>
    <p:sldId id="304" r:id="rId23"/>
    <p:sldId id="306" r:id="rId24"/>
    <p:sldId id="302" r:id="rId25"/>
    <p:sldId id="310" r:id="rId26"/>
    <p:sldId id="342" r:id="rId27"/>
    <p:sldId id="351" r:id="rId28"/>
    <p:sldId id="352" r:id="rId29"/>
    <p:sldId id="309" r:id="rId30"/>
    <p:sldId id="303" r:id="rId31"/>
    <p:sldId id="308" r:id="rId32"/>
    <p:sldId id="307" r:id="rId33"/>
    <p:sldId id="281" r:id="rId34"/>
  </p:sldIdLst>
  <p:sldSz cx="9144000" cy="5143500" type="screen16x9"/>
  <p:notesSz cx="6858000" cy="9144000"/>
  <p:embeddedFontLst>
    <p:embeddedFont>
      <p:font typeface="Sparkasse Head" panose="020B0804050602020204" pitchFamily="34" charset="0"/>
      <p:bold r:id="rId36"/>
    </p:embeddedFont>
    <p:embeddedFont>
      <p:font typeface="Sparkasse Rg" panose="020B0504050602020204" pitchFamily="34" charset="0"/>
      <p:regular r:id="rId37"/>
      <p:bold r:id="rId38"/>
      <p:italic r:id="rId39"/>
      <p:boldItalic r:id="rId40"/>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
          <p15:clr>
            <a:srgbClr val="A4A3A4"/>
          </p15:clr>
        </p15:guide>
        <p15:guide id="2" orient="horz" pos="222">
          <p15:clr>
            <a:srgbClr val="A4A3A4"/>
          </p15:clr>
        </p15:guide>
        <p15:guide id="3" orient="horz" pos="2890">
          <p15:clr>
            <a:srgbClr val="A4A3A4"/>
          </p15:clr>
        </p15:guide>
        <p15:guide id="4" orient="horz" pos="1212">
          <p15:clr>
            <a:srgbClr val="A4A3A4"/>
          </p15:clr>
        </p15:guide>
        <p15:guide id="5" orient="horz" pos="678">
          <p15:clr>
            <a:srgbClr val="A4A3A4"/>
          </p15:clr>
        </p15:guide>
        <p15:guide id="6" orient="horz" pos="2550">
          <p15:clr>
            <a:srgbClr val="A4A3A4"/>
          </p15:clr>
        </p15:guide>
        <p15:guide id="7" orient="horz" pos="1620">
          <p15:clr>
            <a:srgbClr val="A4A3A4"/>
          </p15:clr>
        </p15:guide>
        <p15:guide id="8" pos="222">
          <p15:clr>
            <a:srgbClr val="A4A3A4"/>
          </p15:clr>
        </p15:guide>
        <p15:guide id="9" pos="2154">
          <p15:clr>
            <a:srgbClr val="A4A3A4"/>
          </p15:clr>
        </p15:guide>
        <p15:guide id="10" pos="5526">
          <p15:clr>
            <a:srgbClr val="A4A3A4"/>
          </p15:clr>
        </p15:guide>
        <p15:guide id="11" pos="1701">
          <p15:clr>
            <a:srgbClr val="A4A3A4"/>
          </p15:clr>
        </p15:guide>
        <p15:guide id="12" pos="2653">
          <p15:clr>
            <a:srgbClr val="A4A3A4"/>
          </p15:clr>
        </p15:guide>
        <p15:guide id="13" pos="2880">
          <p15:clr>
            <a:srgbClr val="A4A3A4"/>
          </p15:clr>
        </p15:guide>
        <p15:guide id="14" pos="3107">
          <p15:clr>
            <a:srgbClr val="A4A3A4"/>
          </p15:clr>
        </p15:guide>
        <p15:guide id="15" orient="horz" pos="2870">
          <p15:clr>
            <a:srgbClr val="A4A3A4"/>
          </p15:clr>
        </p15:guide>
        <p15:guide id="16" orient="horz" pos="2869">
          <p15:clr>
            <a:srgbClr val="A4A3A4"/>
          </p15:clr>
        </p15:guide>
        <p15:guide id="17" orient="horz" pos="1161">
          <p15:clr>
            <a:srgbClr val="A4A3A4"/>
          </p15:clr>
        </p15:guide>
        <p15:guide id="18" pos="223">
          <p15:clr>
            <a:srgbClr val="A4A3A4"/>
          </p15:clr>
        </p15:guide>
        <p15:guide id="19" pos="2151">
          <p15:clr>
            <a:srgbClr val="A4A3A4"/>
          </p15:clr>
        </p15:guide>
        <p15:guide id="20" pos="5536">
          <p15:clr>
            <a:srgbClr val="A4A3A4"/>
          </p15:clr>
        </p15:guide>
        <p15:guide id="21" pos="1704">
          <p15:clr>
            <a:srgbClr val="A4A3A4"/>
          </p15:clr>
        </p15:guide>
        <p15:guide id="22" orient="horz" pos="2868">
          <p15:clr>
            <a:srgbClr val="A4A3A4"/>
          </p15:clr>
        </p15:guide>
        <p15:guide id="23" pos="221">
          <p15:clr>
            <a:srgbClr val="A4A3A4"/>
          </p15:clr>
        </p15:guide>
        <p15:guide id="24" pos="2152">
          <p15:clr>
            <a:srgbClr val="A4A3A4"/>
          </p15:clr>
        </p15:guide>
        <p15:guide id="25" pos="1706">
          <p15:clr>
            <a:srgbClr val="A4A3A4"/>
          </p15:clr>
        </p15:guide>
        <p15:guide id="26" pos="224">
          <p15:clr>
            <a:srgbClr val="A4A3A4"/>
          </p15:clr>
        </p15:guide>
        <p15:guide id="27" pos="2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9D9D9"/>
    <a:srgbClr val="666666"/>
    <a:srgbClr val="999999"/>
    <a:srgbClr val="CCCCCC"/>
    <a:srgbClr val="6F6F6F"/>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1DE725-CC0A-402A-A835-E6BED5DCB571}">
  <a:tblStyle styleId="{EF1DE725-CC0A-402A-A835-E6BED5DCB571}" styleName="SR-Style rot">
    <a:wholeTbl>
      <a:tcTxStyle>
        <a:fontRef idx="minor"/>
        <a:schemeClr val="dk1"/>
      </a:tcTxStyle>
      <a:tcStyle>
        <a:tcBdr>
          <a:left>
            <a:ln w="12700" cmpd="sng">
              <a:solidFill>
                <a:srgbClr val="FFFFFF"/>
              </a:solidFill>
            </a:ln>
          </a:left>
          <a:right>
            <a:ln w="12700" cmpd="sng">
              <a:solidFill>
                <a:srgbClr val="FFFFFF"/>
              </a:solidFill>
            </a:ln>
          </a:right>
          <a:top>
            <a:ln w="12700" cmpd="sng">
              <a:solidFill>
                <a:srgbClr val="FFFFFF"/>
              </a:solidFill>
            </a:ln>
          </a:top>
          <a:bottom>
            <a:ln w="12700" cmpd="sng">
              <a:solidFill>
                <a:srgbClr val="FFFFFF"/>
              </a:solidFill>
            </a:ln>
          </a:bottom>
          <a:insideH>
            <a:ln w="12700" cmpd="sng">
              <a:solidFill>
                <a:srgbClr val="FFFFFF"/>
              </a:solidFill>
            </a:ln>
          </a:insideH>
          <a:insideV>
            <a:ln w="12700" cmpd="sng">
              <a:solidFill>
                <a:srgbClr val="FFFFFF"/>
              </a:solidFill>
            </a:ln>
          </a:insideV>
        </a:tcBdr>
      </a:tcStyle>
    </a:wholeTbl>
    <a:band1H>
      <a:tcStyle>
        <a:tcBdr/>
        <a:fill>
          <a:solidFill>
            <a:srgbClr val="E9E9E9"/>
          </a:solidFill>
        </a:fill>
      </a:tcStyle>
    </a:band1H>
    <a:band2H>
      <a:tcStyle>
        <a:tcBdr/>
        <a:fill>
          <a:solidFill>
            <a:srgbClr val="D9D9D9"/>
          </a:solidFill>
        </a:fill>
      </a:tcStyle>
    </a:band2H>
    <a:firstRow>
      <a:tcTxStyle>
        <a:fontRef idx="major"/>
        <a:schemeClr val="lt1"/>
      </a:tcTxStyle>
      <a:tcStyle>
        <a:tcBdr/>
        <a:fill>
          <a:solidFill>
            <a:srgbClr val="FF0000"/>
          </a:solidFill>
        </a:fill>
      </a:tcStyle>
    </a:firstRow>
  </a:tblStyle>
  <a:tblStyle styleId="{EF1DE725-CC0A-402A-A835-E6BED5DCB572}" styleName="SR-Style grau">
    <a:wholeTbl>
      <a:tcTxStyle>
        <a:fontRef idx="minor"/>
        <a:schemeClr val="dk1"/>
      </a:tcTxStyle>
      <a:tcStyle>
        <a:tcBdr>
          <a:left>
            <a:ln w="12700" cmpd="sng">
              <a:solidFill>
                <a:srgbClr val="FFFFFF"/>
              </a:solidFill>
            </a:ln>
          </a:left>
          <a:right>
            <a:ln w="12700" cmpd="sng">
              <a:solidFill>
                <a:srgbClr val="FFFFFF"/>
              </a:solidFill>
            </a:ln>
          </a:right>
          <a:top>
            <a:ln w="12700" cmpd="sng">
              <a:solidFill>
                <a:srgbClr val="FFFFFF"/>
              </a:solidFill>
            </a:ln>
          </a:top>
          <a:bottom>
            <a:ln w="12700" cmpd="sng">
              <a:solidFill>
                <a:srgbClr val="FFFFFF"/>
              </a:solidFill>
            </a:ln>
          </a:bottom>
          <a:insideH>
            <a:ln w="12700" cmpd="sng">
              <a:solidFill>
                <a:srgbClr val="FFFFFF"/>
              </a:solidFill>
            </a:ln>
          </a:insideH>
          <a:insideV>
            <a:ln w="12700" cmpd="sng">
              <a:solidFill>
                <a:srgbClr val="FFFFFF"/>
              </a:solidFill>
            </a:ln>
          </a:insideV>
        </a:tcBdr>
      </a:tcStyle>
    </a:wholeTbl>
    <a:band1H>
      <a:tcStyle>
        <a:tcBdr/>
        <a:fill>
          <a:solidFill>
            <a:srgbClr val="E9E9E9"/>
          </a:solidFill>
        </a:fill>
      </a:tcStyle>
    </a:band1H>
    <a:band2H>
      <a:tcStyle>
        <a:tcBdr/>
        <a:fill>
          <a:solidFill>
            <a:srgbClr val="D9D9D9"/>
          </a:solidFill>
        </a:fill>
      </a:tcStyle>
    </a:band2H>
    <a:firstCol>
      <a:tcTxStyle>
        <a:fontRef idx="major"/>
        <a:schemeClr val="lt1"/>
      </a:tcTxStyle>
      <a:tcStyle>
        <a:tcBdr/>
        <a:fill>
          <a:solidFill>
            <a:srgbClr val="666666"/>
          </a:solidFill>
        </a:fill>
      </a:tcStyle>
    </a:firstCol>
    <a:firstRow>
      <a:tcTxStyle>
        <a:fontRef idx="major"/>
        <a:schemeClr val="lt1"/>
      </a:tcTxStyle>
      <a:tcStyle>
        <a:tcBdr/>
        <a:fill>
          <a:solidFill>
            <a:srgbClr val="66666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32" autoAdjust="0"/>
  </p:normalViewPr>
  <p:slideViewPr>
    <p:cSldViewPr snapToGrid="0" showGuides="1">
      <p:cViewPr varScale="1">
        <p:scale>
          <a:sx n="206" d="100"/>
          <a:sy n="206" d="100"/>
        </p:scale>
        <p:origin x="270" y="384"/>
      </p:cViewPr>
      <p:guideLst>
        <p:guide orient="horz" pos="1847"/>
        <p:guide orient="horz" pos="222"/>
        <p:guide orient="horz" pos="2890"/>
        <p:guide orient="horz" pos="1212"/>
        <p:guide orient="horz" pos="678"/>
        <p:guide orient="horz" pos="2550"/>
        <p:guide orient="horz" pos="1620"/>
        <p:guide pos="222"/>
        <p:guide pos="2154"/>
        <p:guide pos="5526"/>
        <p:guide pos="1701"/>
        <p:guide pos="2653"/>
        <p:guide pos="2880"/>
        <p:guide pos="3107"/>
        <p:guide orient="horz" pos="2870"/>
        <p:guide orient="horz" pos="2869"/>
        <p:guide orient="horz" pos="1161"/>
        <p:guide pos="223"/>
        <p:guide pos="2151"/>
        <p:guide pos="5536"/>
        <p:guide pos="1704"/>
        <p:guide orient="horz" pos="2868"/>
        <p:guide pos="221"/>
        <p:guide pos="2152"/>
        <p:guide pos="1706"/>
        <p:guide pos="224"/>
        <p:guide pos="226"/>
      </p:guideLst>
    </p:cSldViewPr>
  </p:slideViewPr>
  <p:outlineViewPr>
    <p:cViewPr>
      <p:scale>
        <a:sx n="33" d="100"/>
        <a:sy n="33" d="100"/>
      </p:scale>
      <p:origin x="0" y="12276"/>
    </p:cViewPr>
  </p:outlineViewPr>
  <p:notesTextViewPr>
    <p:cViewPr>
      <p:scale>
        <a:sx n="1" d="1"/>
        <a:sy n="1" d="1"/>
      </p:scale>
      <p:origin x="0" y="0"/>
    </p:cViewPr>
  </p:notesTextViewPr>
  <p:sorterViewPr>
    <p:cViewPr>
      <p:scale>
        <a:sx n="100" d="100"/>
        <a:sy n="100" d="100"/>
      </p:scale>
      <p:origin x="0" y="39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parkasse Rg" panose="020B0504050602020204" pitchFamily="34" charset="0"/>
              </a:defRPr>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parkasse Rg" panose="020B0504050602020204" pitchFamily="34" charset="0"/>
              </a:defRPr>
            </a:lvl1pPr>
          </a:lstStyle>
          <a:p>
            <a:fld id="{E09611D4-C131-4628-9934-3DE180FE56AF}" type="datetimeFigureOut">
              <a:rPr lang="de-DE" smtClean="0"/>
              <a:pPr/>
              <a:t>08.09.2023</a:t>
            </a:fld>
            <a:endParaRPr lang="de-DE" dirty="0"/>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parkasse Rg" panose="020B0504050602020204" pitchFamily="34" charset="0"/>
              </a:defRPr>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Sparkasse Rg" panose="020B0504050602020204" pitchFamily="34" charset="0"/>
              </a:defRPr>
            </a:lvl1pPr>
          </a:lstStyle>
          <a:p>
            <a:fld id="{290E8D46-4090-4F35-8763-997EDC31FB51}" type="slidenum">
              <a:rPr lang="de-DE" smtClean="0"/>
              <a:pPr/>
              <a:t>‹Nr.›</a:t>
            </a:fld>
            <a:endParaRPr lang="de-DE" dirty="0"/>
          </a:p>
        </p:txBody>
      </p:sp>
    </p:spTree>
    <p:extLst>
      <p:ext uri="{BB962C8B-B14F-4D97-AF65-F5344CB8AC3E}">
        <p14:creationId xmlns:p14="http://schemas.microsoft.com/office/powerpoint/2010/main" val="3659500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parkasse Rg" panose="020B0504050602020204" pitchFamily="34" charset="0"/>
        <a:ea typeface="+mn-ea"/>
        <a:cs typeface="+mn-cs"/>
      </a:defRPr>
    </a:lvl1pPr>
    <a:lvl2pPr marL="457200" algn="l" defTabSz="914400" rtl="0" eaLnBrk="1" latinLnBrk="0" hangingPunct="1">
      <a:defRPr sz="1200" kern="1200">
        <a:solidFill>
          <a:schemeClr val="tx1"/>
        </a:solidFill>
        <a:latin typeface="Sparkasse Rg" panose="020B0504050602020204" pitchFamily="34" charset="0"/>
        <a:ea typeface="+mn-ea"/>
        <a:cs typeface="+mn-cs"/>
      </a:defRPr>
    </a:lvl2pPr>
    <a:lvl3pPr marL="914400" algn="l" defTabSz="914400" rtl="0" eaLnBrk="1" latinLnBrk="0" hangingPunct="1">
      <a:defRPr sz="1200" kern="1200">
        <a:solidFill>
          <a:schemeClr val="tx1"/>
        </a:solidFill>
        <a:latin typeface="Sparkasse Rg" panose="020B0504050602020204" pitchFamily="34" charset="0"/>
        <a:ea typeface="+mn-ea"/>
        <a:cs typeface="+mn-cs"/>
      </a:defRPr>
    </a:lvl3pPr>
    <a:lvl4pPr marL="1371600" algn="l" defTabSz="914400" rtl="0" eaLnBrk="1" latinLnBrk="0" hangingPunct="1">
      <a:defRPr sz="1200" kern="1200">
        <a:solidFill>
          <a:schemeClr val="tx1"/>
        </a:solidFill>
        <a:latin typeface="Sparkasse Rg" panose="020B0504050602020204" pitchFamily="34" charset="0"/>
        <a:ea typeface="+mn-ea"/>
        <a:cs typeface="+mn-cs"/>
      </a:defRPr>
    </a:lvl4pPr>
    <a:lvl5pPr marL="1828800" algn="l" defTabSz="914400" rtl="0" eaLnBrk="1" latinLnBrk="0" hangingPunct="1">
      <a:defRPr sz="1200" kern="1200">
        <a:solidFill>
          <a:schemeClr val="tx1"/>
        </a:solidFill>
        <a:latin typeface="Sparkasse Rg" panose="020B05040506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chart 1">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2425" y="776288"/>
            <a:ext cx="3852000" cy="1479600"/>
          </a:xfrm>
        </p:spPr>
        <p:txBody>
          <a:bodyPr/>
          <a:lstStyle>
            <a:lvl1pPr>
              <a:defRPr sz="4000" baseline="0">
                <a:solidFill>
                  <a:schemeClr val="tx2"/>
                </a:solidFill>
              </a:defRPr>
            </a:lvl1pPr>
          </a:lstStyle>
          <a:p>
            <a:r>
              <a:rPr lang="de-DE" dirty="0"/>
              <a:t>Bitte Titel eingeben</a:t>
            </a:r>
          </a:p>
        </p:txBody>
      </p:sp>
      <p:sp>
        <p:nvSpPr>
          <p:cNvPr id="7" name="Rechteck 6"/>
          <p:cNvSpPr/>
          <p:nvPr userDrawn="1"/>
        </p:nvSpPr>
        <p:spPr>
          <a:xfrm>
            <a:off x="457200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platzhalter 4"/>
          <p:cNvSpPr>
            <a:spLocks noGrp="1"/>
          </p:cNvSpPr>
          <p:nvPr userDrawn="1">
            <p:ph type="body" sz="quarter" idx="10" hasCustomPrompt="1"/>
          </p:nvPr>
        </p:nvSpPr>
        <p:spPr>
          <a:xfrm>
            <a:off x="352425" y="2751770"/>
            <a:ext cx="3852000" cy="536400"/>
          </a:xfrm>
        </p:spPr>
        <p:txBody>
          <a:bodyPr/>
          <a:lstStyle>
            <a:lvl1pPr>
              <a:defRPr b="1" baseline="0">
                <a:solidFill>
                  <a:schemeClr val="tx2"/>
                </a:solidFill>
              </a:defRPr>
            </a:lvl1pPr>
            <a:lvl2pPr>
              <a:buClrTx/>
              <a:defRPr b="1">
                <a:solidFill>
                  <a:schemeClr val="tx2"/>
                </a:solidFill>
              </a:defRPr>
            </a:lvl2pPr>
            <a:lvl3pPr>
              <a:buClrTx/>
              <a:defRPr b="1">
                <a:solidFill>
                  <a:schemeClr val="tx2"/>
                </a:solidFill>
              </a:defRPr>
            </a:lvl3pPr>
            <a:lvl4pPr>
              <a:buClrTx/>
              <a:defRPr b="1">
                <a:solidFill>
                  <a:schemeClr val="tx2"/>
                </a:solidFill>
              </a:defRPr>
            </a:lvl4pPr>
            <a:lvl5pPr>
              <a:buClrTx/>
              <a:defRPr b="1">
                <a:solidFill>
                  <a:schemeClr val="tx2"/>
                </a:solidFill>
              </a:defRPr>
            </a:lvl5pPr>
          </a:lstStyle>
          <a:p>
            <a:pPr lvl="0"/>
            <a:r>
              <a:rPr lang="de-DE" dirty="0"/>
              <a:t>Optionaler Untertitel</a:t>
            </a:r>
          </a:p>
          <a:p>
            <a:pPr lvl="1"/>
            <a:r>
              <a:rPr lang="de-DE" dirty="0"/>
              <a:t>Zweite Ebene</a:t>
            </a:r>
          </a:p>
          <a:p>
            <a:pPr lvl="2"/>
            <a:r>
              <a:rPr lang="de-DE" dirty="0"/>
              <a:t>Dritte Ebene</a:t>
            </a:r>
          </a:p>
          <a:p>
            <a:pPr lvl="3"/>
            <a:r>
              <a:rPr lang="de-DE" dirty="0"/>
              <a:t>Vierte Ebene</a:t>
            </a:r>
          </a:p>
          <a:p>
            <a:pPr lvl="4"/>
            <a:r>
              <a:rPr lang="de-DE" dirty="0"/>
              <a:t>Fünfte Ebene</a:t>
            </a:r>
            <a:endParaRPr lang="fr-FR" dirty="0"/>
          </a:p>
        </p:txBody>
      </p:sp>
      <p:sp>
        <p:nvSpPr>
          <p:cNvPr id="5" name="Bildplatzhalter 4"/>
          <p:cNvSpPr>
            <a:spLocks noGrp="1"/>
          </p:cNvSpPr>
          <p:nvPr userDrawn="1">
            <p:ph type="pic" sz="quarter" idx="11" hasCustomPrompt="1"/>
          </p:nvPr>
        </p:nvSpPr>
        <p:spPr>
          <a:xfrm>
            <a:off x="5598000" y="1311750"/>
            <a:ext cx="2520000" cy="2520000"/>
          </a:xfrm>
        </p:spPr>
        <p:txBody>
          <a:bodyPr anchor="ctr" anchorCtr="0"/>
          <a:lstStyle>
            <a:lvl1pPr algn="ctr">
              <a:defRPr sz="900">
                <a:solidFill>
                  <a:schemeClr val="bg1"/>
                </a:solidFill>
              </a:defRPr>
            </a:lvl1pPr>
          </a:lstStyle>
          <a:p>
            <a:r>
              <a:rPr lang="fr-FR" dirty="0"/>
              <a:t>Logo hier </a:t>
            </a:r>
            <a:r>
              <a:rPr lang="fr-FR" dirty="0" err="1"/>
              <a:t>platzieren</a:t>
            </a:r>
            <a:endParaRPr lang="fr-FR" dirty="0"/>
          </a:p>
        </p:txBody>
      </p:sp>
      <p:pic>
        <p:nvPicPr>
          <p:cNvPr id="9" name="Grafik 8">
            <a:extLst>
              <a:ext uri="{FF2B5EF4-FFF2-40B4-BE49-F238E27FC236}">
                <a16:creationId xmlns:a16="http://schemas.microsoft.com/office/drawing/2014/main" id="{33C14CE5-A064-4C59-89ED-8EB519C4A5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425" y="4367212"/>
            <a:ext cx="1349238" cy="900000"/>
          </a:xfrm>
          <a:prstGeom prst="rect">
            <a:avLst/>
          </a:prstGeom>
        </p:spPr>
      </p:pic>
    </p:spTree>
    <p:extLst>
      <p:ext uri="{BB962C8B-B14F-4D97-AF65-F5344CB8AC3E}">
        <p14:creationId xmlns:p14="http://schemas.microsoft.com/office/powerpoint/2010/main" val="1339556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anzseitiges Bild">
    <p:spTree>
      <p:nvGrpSpPr>
        <p:cNvPr id="1" name=""/>
        <p:cNvGrpSpPr/>
        <p:nvPr/>
      </p:nvGrpSpPr>
      <p:grpSpPr>
        <a:xfrm>
          <a:off x="0" y="0"/>
          <a:ext cx="0" cy="0"/>
          <a:chOff x="0" y="0"/>
          <a:chExt cx="0" cy="0"/>
        </a:xfrm>
      </p:grpSpPr>
      <p:sp>
        <p:nvSpPr>
          <p:cNvPr id="13" name="Bildplatzhalter 30"/>
          <p:cNvSpPr>
            <a:spLocks noGrp="1"/>
          </p:cNvSpPr>
          <p:nvPr>
            <p:ph type="pic" sz="quarter" idx="15" hasCustomPrompt="1"/>
          </p:nvPr>
        </p:nvSpPr>
        <p:spPr>
          <a:xfrm>
            <a:off x="0" y="0"/>
            <a:ext cx="9143999" cy="5143500"/>
          </a:xfrm>
          <a:solidFill>
            <a:srgbClr val="D9D9D9"/>
          </a:solidFill>
        </p:spPr>
        <p:txBody>
          <a:bodyPr anchor="ctr" anchorCtr="1"/>
          <a:lstStyle>
            <a:lvl1pPr marL="0" marR="0" indent="0" algn="ctr" defTabSz="457200" rtl="0" eaLnBrk="1" fontAlgn="auto" latinLnBrk="0" hangingPunct="1">
              <a:lnSpc>
                <a:spcPct val="100000"/>
              </a:lnSpc>
              <a:spcBef>
                <a:spcPts val="600"/>
              </a:spcBef>
              <a:spcAft>
                <a:spcPts val="0"/>
              </a:spcAft>
              <a:buClr>
                <a:schemeClr val="tx2"/>
              </a:buClr>
              <a:buSzTx/>
              <a:buFont typeface="Wingdings" charset="2"/>
              <a:buNone/>
              <a:tabLst/>
              <a:defRPr sz="900">
                <a:solidFill>
                  <a:schemeClr val="bg1"/>
                </a:solidFill>
              </a:defRPr>
            </a:lvl1pPr>
          </a:lstStyle>
          <a:p>
            <a:pPr lvl="0"/>
            <a:r>
              <a:rPr lang="de-DE" dirty="0"/>
              <a:t>Bild oder Grafik hier platzieren</a:t>
            </a:r>
          </a:p>
        </p:txBody>
      </p:sp>
    </p:spTree>
    <p:extLst>
      <p:ext uri="{BB962C8B-B14F-4D97-AF65-F5344CB8AC3E}">
        <p14:creationId xmlns:p14="http://schemas.microsoft.com/office/powerpoint/2010/main" val="2912484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und Bildchart 1">
    <p:spTree>
      <p:nvGrpSpPr>
        <p:cNvPr id="1" name=""/>
        <p:cNvGrpSpPr/>
        <p:nvPr/>
      </p:nvGrpSpPr>
      <p:grpSpPr>
        <a:xfrm>
          <a:off x="0" y="0"/>
          <a:ext cx="0" cy="0"/>
          <a:chOff x="0" y="0"/>
          <a:chExt cx="0" cy="0"/>
        </a:xfrm>
      </p:grpSpPr>
      <p:sp>
        <p:nvSpPr>
          <p:cNvPr id="15" name="Bildplatzhalter 6"/>
          <p:cNvSpPr>
            <a:spLocks noGrp="1"/>
          </p:cNvSpPr>
          <p:nvPr>
            <p:ph type="pic" sz="quarter" idx="15" hasCustomPrompt="1"/>
          </p:nvPr>
        </p:nvSpPr>
        <p:spPr>
          <a:xfrm>
            <a:off x="0" y="2570162"/>
            <a:ext cx="9144000" cy="2573337"/>
          </a:xfrm>
          <a:solidFill>
            <a:srgbClr val="D9D9D9"/>
          </a:solidFill>
        </p:spPr>
        <p:txBody>
          <a:bodyPr anchor="ctr" anchorCtr="1"/>
          <a:lstStyle>
            <a:lvl1pPr algn="ctr">
              <a:defRPr sz="900">
                <a:solidFill>
                  <a:srgbClr val="D9D9D9"/>
                </a:solidFill>
              </a:defRPr>
            </a:lvl1pPr>
          </a:lstStyle>
          <a:p>
            <a:pPr lvl="0"/>
            <a:r>
              <a:rPr lang="de-DE" dirty="0"/>
              <a:t>Bild oder Grafik hier platzieren</a:t>
            </a:r>
          </a:p>
        </p:txBody>
      </p:sp>
      <p:sp>
        <p:nvSpPr>
          <p:cNvPr id="9" name="Rechteck 8"/>
          <p:cNvSpPr/>
          <p:nvPr userDrawn="1"/>
        </p:nvSpPr>
        <p:spPr>
          <a:xfrm>
            <a:off x="0" y="0"/>
            <a:ext cx="3059113" cy="2571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352381" y="350323"/>
            <a:ext cx="2347957" cy="795600"/>
          </a:xfrm>
        </p:spPr>
        <p:txBody>
          <a:bodyPr anchor="t" anchorCtr="0">
            <a:noAutofit/>
          </a:bodyPr>
          <a:lstStyle>
            <a:lvl1pPr>
              <a:defRPr sz="2800">
                <a:solidFill>
                  <a:schemeClr val="bg1"/>
                </a:solidFill>
              </a:defRPr>
            </a:lvl1pPr>
          </a:lstStyle>
          <a:p>
            <a:r>
              <a:rPr lang="de-DE" dirty="0"/>
              <a:t>Bitte Titel eingeben</a:t>
            </a:r>
          </a:p>
        </p:txBody>
      </p:sp>
      <p:sp>
        <p:nvSpPr>
          <p:cNvPr id="8" name="Inhaltsplatzhalter 7"/>
          <p:cNvSpPr>
            <a:spLocks noGrp="1"/>
          </p:cNvSpPr>
          <p:nvPr>
            <p:ph sz="quarter" idx="13" hasCustomPrompt="1"/>
          </p:nvPr>
        </p:nvSpPr>
        <p:spPr>
          <a:xfrm>
            <a:off x="3411384" y="349207"/>
            <a:ext cx="5370105" cy="2217600"/>
          </a:xfrm>
        </p:spPr>
        <p:txBody>
          <a:bodyPr anchor="t" anchorCtr="0"/>
          <a:lstStyle>
            <a:lvl1pPr marL="182563" indent="-182563">
              <a:buClr>
                <a:schemeClr val="tx2"/>
              </a:buClr>
              <a:buFont typeface="Arial" panose="020B0604020202020204" pitchFamily="34" charset="0"/>
              <a:buChar char="•"/>
              <a:defRPr baseline="0">
                <a:solidFill>
                  <a:schemeClr val="accent2"/>
                </a:solidFill>
              </a:defRPr>
            </a:lvl1pPr>
            <a:lvl2pPr marL="358775" indent="-176213">
              <a:defRPr>
                <a:solidFill>
                  <a:schemeClr val="accent2"/>
                </a:solidFill>
              </a:defRPr>
            </a:lvl2pPr>
            <a:lvl3pPr marL="541338" indent="-182563">
              <a:defRPr>
                <a:solidFill>
                  <a:schemeClr val="accent2"/>
                </a:solidFill>
              </a:defRPr>
            </a:lvl3pPr>
            <a:lvl4pPr marL="717550" indent="-176213">
              <a:defRPr>
                <a:solidFill>
                  <a:schemeClr val="accent2"/>
                </a:solidFill>
              </a:defRPr>
            </a:lvl4pPr>
            <a:lvl5pPr marL="900113" indent="-182563">
              <a:defRPr>
                <a:solidFill>
                  <a:schemeClr val="accent2"/>
                </a:solidFill>
              </a:defRPr>
            </a:lvl5pPr>
          </a:lstStyle>
          <a:p>
            <a:pPr lvl="0"/>
            <a:r>
              <a:rPr lang="de-DE" dirty="0"/>
              <a:t>Bitte Text eingeben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extplatzhalter 4"/>
          <p:cNvSpPr>
            <a:spLocks noGrp="1"/>
          </p:cNvSpPr>
          <p:nvPr>
            <p:ph type="body" sz="quarter" idx="10" hasCustomPrompt="1"/>
          </p:nvPr>
        </p:nvSpPr>
        <p:spPr>
          <a:xfrm>
            <a:off x="352381" y="1843088"/>
            <a:ext cx="2347200" cy="728662"/>
          </a:xfrm>
        </p:spPr>
        <p:txBody>
          <a:bodyPr/>
          <a:lstStyle>
            <a:lvl1pPr>
              <a:defRPr b="1" baseline="0">
                <a:solidFill>
                  <a:schemeClr val="bg1"/>
                </a:solidFill>
              </a:defRPr>
            </a:lvl1pPr>
            <a:lvl2pPr>
              <a:buClrTx/>
              <a:defRPr b="1">
                <a:solidFill>
                  <a:schemeClr val="bg1"/>
                </a:solidFill>
              </a:defRPr>
            </a:lvl2pPr>
            <a:lvl3pPr>
              <a:buClrTx/>
              <a:defRPr b="1">
                <a:solidFill>
                  <a:schemeClr val="bg1"/>
                </a:solidFill>
              </a:defRPr>
            </a:lvl3pPr>
            <a:lvl4pPr>
              <a:buClrTx/>
              <a:defRPr b="1">
                <a:solidFill>
                  <a:schemeClr val="bg1"/>
                </a:solidFill>
              </a:defRPr>
            </a:lvl4pPr>
            <a:lvl5pPr>
              <a:buClrTx/>
              <a:defRPr b="1">
                <a:solidFill>
                  <a:schemeClr val="bg1"/>
                </a:solidFill>
              </a:defRPr>
            </a:lvl5pPr>
          </a:lstStyle>
          <a:p>
            <a:pPr lvl="0"/>
            <a:r>
              <a:rPr lang="de-DE" dirty="0"/>
              <a:t>Optionaler Untertitel</a:t>
            </a:r>
          </a:p>
          <a:p>
            <a:pPr lvl="1"/>
            <a:r>
              <a:rPr lang="de-DE" dirty="0"/>
              <a:t>Zweite Ebene</a:t>
            </a:r>
          </a:p>
          <a:p>
            <a:pPr lvl="2"/>
            <a:r>
              <a:rPr lang="de-DE" dirty="0"/>
              <a:t>Dritte Ebene</a:t>
            </a:r>
          </a:p>
          <a:p>
            <a:pPr lvl="3"/>
            <a:r>
              <a:rPr lang="de-DE" dirty="0"/>
              <a:t>Vierte Ebene</a:t>
            </a:r>
          </a:p>
          <a:p>
            <a:pPr lvl="4"/>
            <a:r>
              <a:rPr lang="de-DE" dirty="0"/>
              <a:t>Fünfte Ebene</a:t>
            </a:r>
            <a:endParaRPr lang="fr-FR" dirty="0"/>
          </a:p>
        </p:txBody>
      </p:sp>
    </p:spTree>
    <p:extLst>
      <p:ext uri="{BB962C8B-B14F-4D97-AF65-F5344CB8AC3E}">
        <p14:creationId xmlns:p14="http://schemas.microsoft.com/office/powerpoint/2010/main" val="3129406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und Bildchart 2">
    <p:spTree>
      <p:nvGrpSpPr>
        <p:cNvPr id="1" name=""/>
        <p:cNvGrpSpPr/>
        <p:nvPr/>
      </p:nvGrpSpPr>
      <p:grpSpPr>
        <a:xfrm>
          <a:off x="0" y="0"/>
          <a:ext cx="0" cy="0"/>
          <a:chOff x="0" y="0"/>
          <a:chExt cx="0" cy="0"/>
        </a:xfrm>
      </p:grpSpPr>
      <p:sp>
        <p:nvSpPr>
          <p:cNvPr id="9" name="Rechteck 8"/>
          <p:cNvSpPr/>
          <p:nvPr userDrawn="1"/>
        </p:nvSpPr>
        <p:spPr>
          <a:xfrm>
            <a:off x="0" y="0"/>
            <a:ext cx="3059113" cy="2571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352381" y="350323"/>
            <a:ext cx="2347957" cy="795600"/>
          </a:xfrm>
        </p:spPr>
        <p:txBody>
          <a:bodyPr anchor="t" anchorCtr="0">
            <a:noAutofit/>
          </a:bodyPr>
          <a:lstStyle>
            <a:lvl1pPr>
              <a:defRPr sz="2800">
                <a:solidFill>
                  <a:schemeClr val="bg1"/>
                </a:solidFill>
              </a:defRPr>
            </a:lvl1pPr>
          </a:lstStyle>
          <a:p>
            <a:r>
              <a:rPr lang="de-DE" dirty="0"/>
              <a:t>Bitte Titel eingeben</a:t>
            </a:r>
          </a:p>
        </p:txBody>
      </p:sp>
      <p:sp>
        <p:nvSpPr>
          <p:cNvPr id="13" name="Inhaltsplatzhalter 7"/>
          <p:cNvSpPr>
            <a:spLocks noGrp="1"/>
          </p:cNvSpPr>
          <p:nvPr>
            <p:ph sz="quarter" idx="14" hasCustomPrompt="1"/>
          </p:nvPr>
        </p:nvSpPr>
        <p:spPr>
          <a:xfrm>
            <a:off x="3411384" y="2877852"/>
            <a:ext cx="5372254" cy="1670400"/>
          </a:xfrm>
        </p:spPr>
        <p:txBody>
          <a:bodyPr anchor="t" anchorCtr="0"/>
          <a:lstStyle>
            <a:lvl1pPr marL="182563" indent="-182563">
              <a:buClr>
                <a:schemeClr val="tx2"/>
              </a:buClr>
              <a:buFont typeface="Arial" panose="020B0604020202020204" pitchFamily="34" charset="0"/>
              <a:buChar char="•"/>
              <a:defRPr>
                <a:solidFill>
                  <a:schemeClr val="accent2"/>
                </a:solidFill>
              </a:defRPr>
            </a:lvl1pPr>
            <a:lvl2pPr marL="358775" indent="-176213">
              <a:defRPr>
                <a:solidFill>
                  <a:schemeClr val="accent2"/>
                </a:solidFill>
              </a:defRPr>
            </a:lvl2pPr>
            <a:lvl3pPr marL="541338" indent="-182563">
              <a:defRPr>
                <a:solidFill>
                  <a:schemeClr val="accent2"/>
                </a:solidFill>
              </a:defRPr>
            </a:lvl3pPr>
            <a:lvl4pPr marL="717550" indent="-176213">
              <a:defRPr>
                <a:solidFill>
                  <a:schemeClr val="accent2"/>
                </a:solidFill>
              </a:defRPr>
            </a:lvl4pPr>
            <a:lvl5pPr marL="900113" indent="-182563">
              <a:defRPr>
                <a:solidFill>
                  <a:schemeClr val="accent2"/>
                </a:solidFill>
              </a:defRPr>
            </a:lvl5pPr>
          </a:lstStyle>
          <a:p>
            <a:pPr lvl="0"/>
            <a:r>
              <a:rPr lang="de-DE" dirty="0"/>
              <a:t>Bitte Text eingeben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Bildplatzhalter 6"/>
          <p:cNvSpPr>
            <a:spLocks noGrp="1"/>
          </p:cNvSpPr>
          <p:nvPr>
            <p:ph type="pic" sz="quarter" idx="15" hasCustomPrompt="1"/>
          </p:nvPr>
        </p:nvSpPr>
        <p:spPr>
          <a:xfrm>
            <a:off x="3061657" y="-1"/>
            <a:ext cx="6075363" cy="2566800"/>
          </a:xfrm>
          <a:solidFill>
            <a:srgbClr val="D9D9D9"/>
          </a:solidFill>
        </p:spPr>
        <p:txBody>
          <a:bodyPr anchor="ctr" anchorCtr="1"/>
          <a:lstStyle>
            <a:lvl1pPr algn="ctr">
              <a:defRPr sz="900" baseline="0">
                <a:solidFill>
                  <a:schemeClr val="bg1"/>
                </a:solidFill>
              </a:defRPr>
            </a:lvl1pPr>
          </a:lstStyle>
          <a:p>
            <a:pPr lvl="0"/>
            <a:r>
              <a:rPr lang="de-DE" dirty="0"/>
              <a:t>Bild oder Grafik hier platzieren</a:t>
            </a:r>
          </a:p>
        </p:txBody>
      </p:sp>
      <p:sp>
        <p:nvSpPr>
          <p:cNvPr id="6" name="Datumsplatzhalter 5"/>
          <p:cNvSpPr>
            <a:spLocks noGrp="1"/>
          </p:cNvSpPr>
          <p:nvPr>
            <p:ph type="dt" sz="half" idx="16"/>
          </p:nvPr>
        </p:nvSpPr>
        <p:spPr/>
        <p:txBody>
          <a:bodyPr/>
          <a:lstStyle/>
          <a:p>
            <a:r>
              <a:rPr lang="de-DE"/>
              <a:t>TT.MM.JJJJ</a:t>
            </a:r>
            <a:endParaRPr lang="de-DE" dirty="0"/>
          </a:p>
        </p:txBody>
      </p:sp>
      <p:sp>
        <p:nvSpPr>
          <p:cNvPr id="7" name="Fußzeilenplatzhalter 6"/>
          <p:cNvSpPr>
            <a:spLocks noGrp="1"/>
          </p:cNvSpPr>
          <p:nvPr>
            <p:ph type="ftr" sz="quarter" idx="17"/>
          </p:nvPr>
        </p:nvSpPr>
        <p:spPr/>
        <p:txBody>
          <a:bodyPr/>
          <a:lstStyle/>
          <a:p>
            <a:r>
              <a:rPr lang="de-DE"/>
              <a:t>Max Mustermann – Präsentationstitel</a:t>
            </a:r>
            <a:endParaRPr lang="de-DE" dirty="0"/>
          </a:p>
        </p:txBody>
      </p:sp>
      <p:sp>
        <p:nvSpPr>
          <p:cNvPr id="16" name="Foliennummernplatzhalter 15"/>
          <p:cNvSpPr>
            <a:spLocks noGrp="1"/>
          </p:cNvSpPr>
          <p:nvPr>
            <p:ph type="sldNum" sz="quarter" idx="18"/>
          </p:nvPr>
        </p:nvSpPr>
        <p:spPr/>
        <p:txBody>
          <a:bodyPr/>
          <a:lstStyle/>
          <a:p>
            <a:fld id="{9D7D3CBE-C5B6-4E39-B7F9-DE3180FA4E55}" type="slidenum">
              <a:rPr lang="de-DE" smtClean="0"/>
              <a:pPr/>
              <a:t>‹Nr.›</a:t>
            </a:fld>
            <a:endParaRPr lang="de-DE" dirty="0"/>
          </a:p>
        </p:txBody>
      </p:sp>
      <p:sp>
        <p:nvSpPr>
          <p:cNvPr id="20" name="Textplatzhalter 4"/>
          <p:cNvSpPr>
            <a:spLocks noGrp="1"/>
          </p:cNvSpPr>
          <p:nvPr>
            <p:ph type="body" sz="quarter" idx="10" hasCustomPrompt="1"/>
          </p:nvPr>
        </p:nvSpPr>
        <p:spPr>
          <a:xfrm>
            <a:off x="352381" y="1843088"/>
            <a:ext cx="2347200" cy="728662"/>
          </a:xfrm>
        </p:spPr>
        <p:txBody>
          <a:bodyPr/>
          <a:lstStyle>
            <a:lvl1pPr>
              <a:defRPr b="1" baseline="0">
                <a:solidFill>
                  <a:schemeClr val="bg1"/>
                </a:solidFill>
              </a:defRPr>
            </a:lvl1pPr>
            <a:lvl2pPr>
              <a:buClrTx/>
              <a:defRPr b="1">
                <a:solidFill>
                  <a:schemeClr val="bg1"/>
                </a:solidFill>
              </a:defRPr>
            </a:lvl2pPr>
            <a:lvl3pPr>
              <a:buClrTx/>
              <a:defRPr b="1">
                <a:solidFill>
                  <a:schemeClr val="bg1"/>
                </a:solidFill>
              </a:defRPr>
            </a:lvl3pPr>
            <a:lvl4pPr>
              <a:buClrTx/>
              <a:defRPr b="1">
                <a:solidFill>
                  <a:schemeClr val="bg1"/>
                </a:solidFill>
              </a:defRPr>
            </a:lvl4pPr>
            <a:lvl5pPr>
              <a:buClrTx/>
              <a:defRPr b="1">
                <a:solidFill>
                  <a:schemeClr val="bg1"/>
                </a:solidFill>
              </a:defRPr>
            </a:lvl5pPr>
          </a:lstStyle>
          <a:p>
            <a:pPr lvl="0"/>
            <a:r>
              <a:rPr lang="de-DE" dirty="0"/>
              <a:t>Optionaler Untertitel</a:t>
            </a:r>
          </a:p>
          <a:p>
            <a:pPr lvl="1"/>
            <a:r>
              <a:rPr lang="de-DE" dirty="0"/>
              <a:t>Zweite Ebene</a:t>
            </a:r>
          </a:p>
          <a:p>
            <a:pPr lvl="2"/>
            <a:r>
              <a:rPr lang="de-DE" dirty="0"/>
              <a:t>Dritte Ebene</a:t>
            </a:r>
          </a:p>
          <a:p>
            <a:pPr lvl="3"/>
            <a:r>
              <a:rPr lang="de-DE" dirty="0"/>
              <a:t>Vierte Ebene</a:t>
            </a:r>
          </a:p>
          <a:p>
            <a:pPr lvl="4"/>
            <a:r>
              <a:rPr lang="de-DE" dirty="0"/>
              <a:t>Fünfte Ebene</a:t>
            </a:r>
            <a:endParaRPr lang="fr-FR" dirty="0"/>
          </a:p>
        </p:txBody>
      </p:sp>
      <p:pic>
        <p:nvPicPr>
          <p:cNvPr id="17" name="Grafik 16">
            <a:extLst>
              <a:ext uri="{FF2B5EF4-FFF2-40B4-BE49-F238E27FC236}">
                <a16:creationId xmlns:a16="http://schemas.microsoft.com/office/drawing/2014/main" id="{B7095462-877A-4456-9B2B-F8A0830AF4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425" y="4367212"/>
            <a:ext cx="1349238" cy="900000"/>
          </a:xfrm>
          <a:prstGeom prst="rect">
            <a:avLst/>
          </a:prstGeom>
        </p:spPr>
      </p:pic>
    </p:spTree>
    <p:extLst>
      <p:ext uri="{BB962C8B-B14F-4D97-AF65-F5344CB8AC3E}">
        <p14:creationId xmlns:p14="http://schemas.microsoft.com/office/powerpoint/2010/main" val="2399626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4" name="Textplatzhalter 3"/>
          <p:cNvSpPr>
            <a:spLocks noGrp="1"/>
          </p:cNvSpPr>
          <p:nvPr>
            <p:ph type="body" sz="quarter" idx="18" hasCustomPrompt="1"/>
          </p:nvPr>
        </p:nvSpPr>
        <p:spPr>
          <a:xfrm>
            <a:off x="4932640" y="348828"/>
            <a:ext cx="3839885" cy="381600"/>
          </a:xfrm>
        </p:spPr>
        <p:txBody>
          <a:bodyPr vert="horz" lIns="0" tIns="0" rIns="0" bIns="0" rtlCol="0" anchor="t" anchorCtr="0">
            <a:noAutofit/>
          </a:bodyPr>
          <a:lstStyle>
            <a:lvl1pPr>
              <a:defRPr lang="de-DE" sz="2400" kern="300" dirty="0" smtClean="0">
                <a:solidFill>
                  <a:schemeClr val="tx2"/>
                </a:solidFill>
                <a:latin typeface="+mj-lt"/>
                <a:ea typeface="+mj-ea"/>
                <a:cs typeface="+mj-cs"/>
              </a:defRPr>
            </a:lvl1pPr>
            <a:lvl2pPr>
              <a:defRPr lang="de-DE" sz="1800" kern="1200" dirty="0" smtClean="0">
                <a:solidFill>
                  <a:schemeClr val="tx1"/>
                </a:solidFill>
              </a:defRPr>
            </a:lvl2pPr>
            <a:lvl3pPr>
              <a:defRPr lang="de-DE" sz="1800" kern="1200" dirty="0" smtClean="0">
                <a:solidFill>
                  <a:schemeClr val="tx1"/>
                </a:solidFill>
              </a:defRPr>
            </a:lvl3pPr>
            <a:lvl4pPr>
              <a:defRPr lang="de-DE" sz="1800" kern="1200" dirty="0" smtClean="0">
                <a:solidFill>
                  <a:schemeClr val="tx1"/>
                </a:solidFill>
              </a:defRPr>
            </a:lvl4pPr>
            <a:lvl5pPr>
              <a:defRPr lang="de-DE" sz="1800" kern="1200" dirty="0">
                <a:solidFill>
                  <a:schemeClr val="tx1"/>
                </a:solidFill>
              </a:defRPr>
            </a:lvl5pPr>
          </a:lstStyle>
          <a:p>
            <a:pPr lvl="0">
              <a:lnSpc>
                <a:spcPct val="95000"/>
              </a:lnSpc>
              <a:spcBef>
                <a:spcPct val="0"/>
              </a:spcBef>
            </a:pPr>
            <a:r>
              <a:rPr lang="de-DE" dirty="0"/>
              <a:t>Bitte Titel eingeben</a:t>
            </a:r>
          </a:p>
        </p:txBody>
      </p:sp>
      <p:sp>
        <p:nvSpPr>
          <p:cNvPr id="9" name="Rechteck 8"/>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352381" y="350323"/>
            <a:ext cx="3859257" cy="383102"/>
          </a:xfrm>
        </p:spPr>
        <p:txBody>
          <a:bodyPr anchor="t" anchorCtr="0">
            <a:noAutofit/>
          </a:bodyPr>
          <a:lstStyle>
            <a:lvl1pPr>
              <a:defRPr sz="2400">
                <a:solidFill>
                  <a:schemeClr val="bg1"/>
                </a:solidFill>
              </a:defRPr>
            </a:lvl1pPr>
          </a:lstStyle>
          <a:p>
            <a:r>
              <a:rPr lang="de-DE" dirty="0"/>
              <a:t>Bitte Titel eingeben</a:t>
            </a:r>
          </a:p>
        </p:txBody>
      </p:sp>
      <p:sp>
        <p:nvSpPr>
          <p:cNvPr id="8" name="Inhaltsplatzhalter 7"/>
          <p:cNvSpPr>
            <a:spLocks noGrp="1"/>
          </p:cNvSpPr>
          <p:nvPr>
            <p:ph sz="quarter" idx="13" hasCustomPrompt="1"/>
          </p:nvPr>
        </p:nvSpPr>
        <p:spPr>
          <a:xfrm>
            <a:off x="4932363" y="1076325"/>
            <a:ext cx="3851275" cy="3470400"/>
          </a:xfrm>
        </p:spPr>
        <p:txBody>
          <a:bodyPr anchor="t" anchorCtr="0"/>
          <a:lstStyle>
            <a:lvl1pPr marL="182563" indent="-182563">
              <a:buFont typeface="Arial" panose="020B0604020202020204" pitchFamily="34" charset="0"/>
              <a:buChar char="•"/>
              <a:defRPr baseline="0">
                <a:solidFill>
                  <a:schemeClr val="tx2"/>
                </a:solidFill>
              </a:defRPr>
            </a:lvl1pPr>
            <a:lvl2pPr marL="358775" indent="-176213">
              <a:defRPr>
                <a:solidFill>
                  <a:schemeClr val="tx2"/>
                </a:solidFill>
              </a:defRPr>
            </a:lvl2pPr>
            <a:lvl3pPr marL="541338" indent="-182563">
              <a:defRPr>
                <a:solidFill>
                  <a:schemeClr val="tx2"/>
                </a:solidFill>
              </a:defRPr>
            </a:lvl3pPr>
            <a:lvl4pPr marL="717550" indent="-176213">
              <a:tabLst/>
              <a:defRPr>
                <a:solidFill>
                  <a:schemeClr val="tx2"/>
                </a:solidFill>
              </a:defRPr>
            </a:lvl4pPr>
            <a:lvl5pPr marL="900113" indent="-182563">
              <a:defRPr>
                <a:solidFill>
                  <a:schemeClr val="tx2"/>
                </a:solidFill>
              </a:defRPr>
            </a:lvl5pPr>
          </a:lstStyle>
          <a:p>
            <a:pPr lvl="0"/>
            <a:r>
              <a:rPr lang="de-DE" dirty="0"/>
              <a:t>Bitte Text eingeben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Inhaltsplatzhalter 7"/>
          <p:cNvSpPr>
            <a:spLocks noGrp="1"/>
          </p:cNvSpPr>
          <p:nvPr>
            <p:ph sz="quarter" idx="14" hasCustomPrompt="1"/>
          </p:nvPr>
        </p:nvSpPr>
        <p:spPr>
          <a:xfrm>
            <a:off x="352381" y="1076325"/>
            <a:ext cx="3857625" cy="3470400"/>
          </a:xfrm>
        </p:spPr>
        <p:txBody>
          <a:bodyPr anchor="t" anchorCtr="0"/>
          <a:lstStyle>
            <a:lvl1pPr marL="182563" indent="-182563">
              <a:buClrTx/>
              <a:buFont typeface="Arial" panose="020B0604020202020204" pitchFamily="34" charset="0"/>
              <a:buChar char="•"/>
              <a:defRPr baseline="0">
                <a:solidFill>
                  <a:schemeClr val="bg1"/>
                </a:solidFill>
              </a:defRPr>
            </a:lvl1pPr>
            <a:lvl2pPr marL="358775" indent="-176213">
              <a:buClrTx/>
              <a:defRPr>
                <a:solidFill>
                  <a:schemeClr val="bg1"/>
                </a:solidFill>
              </a:defRPr>
            </a:lvl2pPr>
            <a:lvl3pPr marL="541338" indent="-182563">
              <a:buClrTx/>
              <a:defRPr>
                <a:solidFill>
                  <a:schemeClr val="bg1"/>
                </a:solidFill>
              </a:defRPr>
            </a:lvl3pPr>
            <a:lvl4pPr marL="717550" indent="-176213">
              <a:buClrTx/>
              <a:defRPr>
                <a:solidFill>
                  <a:schemeClr val="bg1"/>
                </a:solidFill>
              </a:defRPr>
            </a:lvl4pPr>
            <a:lvl5pPr marL="900113" indent="-182563">
              <a:buClrTx/>
              <a:defRPr>
                <a:solidFill>
                  <a:schemeClr val="bg1"/>
                </a:solidFill>
              </a:defRPr>
            </a:lvl5pPr>
          </a:lstStyle>
          <a:p>
            <a:pPr lvl="0"/>
            <a:r>
              <a:rPr lang="de-DE" dirty="0"/>
              <a:t>Bitte Text eingeben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Datumsplatzhalter 5"/>
          <p:cNvSpPr>
            <a:spLocks noGrp="1"/>
          </p:cNvSpPr>
          <p:nvPr>
            <p:ph type="dt" sz="half" idx="15"/>
          </p:nvPr>
        </p:nvSpPr>
        <p:spPr/>
        <p:txBody>
          <a:bodyPr/>
          <a:lstStyle>
            <a:lvl1pPr>
              <a:defRPr>
                <a:solidFill>
                  <a:schemeClr val="bg1"/>
                </a:solidFill>
              </a:defRPr>
            </a:lvl1pPr>
          </a:lstStyle>
          <a:p>
            <a:r>
              <a:rPr lang="de-DE"/>
              <a:t>TT.MM.JJJJ</a:t>
            </a:r>
            <a:endParaRPr lang="de-DE" dirty="0"/>
          </a:p>
        </p:txBody>
      </p:sp>
      <p:sp>
        <p:nvSpPr>
          <p:cNvPr id="7" name="Fußzeilenplatzhalter 6"/>
          <p:cNvSpPr>
            <a:spLocks noGrp="1"/>
          </p:cNvSpPr>
          <p:nvPr>
            <p:ph type="ftr" sz="quarter" idx="16"/>
          </p:nvPr>
        </p:nvSpPr>
        <p:spPr/>
        <p:txBody>
          <a:bodyPr/>
          <a:lstStyle/>
          <a:p>
            <a:r>
              <a:rPr lang="de-DE"/>
              <a:t>Max Mustermann – Präsentationstitel</a:t>
            </a:r>
            <a:endParaRPr lang="de-DE" dirty="0"/>
          </a:p>
        </p:txBody>
      </p:sp>
      <p:sp>
        <p:nvSpPr>
          <p:cNvPr id="16" name="Foliennummernplatzhalter 15"/>
          <p:cNvSpPr>
            <a:spLocks noGrp="1"/>
          </p:cNvSpPr>
          <p:nvPr>
            <p:ph type="sldNum" sz="quarter" idx="17"/>
          </p:nvPr>
        </p:nvSpPr>
        <p:spPr/>
        <p:txBody>
          <a:bodyPr/>
          <a:lstStyle/>
          <a:p>
            <a:fld id="{9D7D3CBE-C5B6-4E39-B7F9-DE3180FA4E55}" type="slidenum">
              <a:rPr lang="de-DE" smtClean="0"/>
              <a:pPr/>
              <a:t>‹Nr.›</a:t>
            </a:fld>
            <a:endParaRPr lang="de-DE" dirty="0"/>
          </a:p>
        </p:txBody>
      </p:sp>
      <p:pic>
        <p:nvPicPr>
          <p:cNvPr id="14" name="Grafik 13">
            <a:extLst>
              <a:ext uri="{FF2B5EF4-FFF2-40B4-BE49-F238E27FC236}">
                <a16:creationId xmlns:a16="http://schemas.microsoft.com/office/drawing/2014/main" id="{8A3BB778-A7AB-4FE7-ABDC-4990BF50FE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381" y="4243500"/>
            <a:ext cx="1500000" cy="900000"/>
          </a:xfrm>
          <a:prstGeom prst="rect">
            <a:avLst/>
          </a:prstGeom>
        </p:spPr>
      </p:pic>
    </p:spTree>
    <p:extLst>
      <p:ext uri="{BB962C8B-B14F-4D97-AF65-F5344CB8AC3E}">
        <p14:creationId xmlns:p14="http://schemas.microsoft.com/office/powerpoint/2010/main" val="2527414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piteltrenner 1">
    <p:spTree>
      <p:nvGrpSpPr>
        <p:cNvPr id="1" name=""/>
        <p:cNvGrpSpPr/>
        <p:nvPr/>
      </p:nvGrpSpPr>
      <p:grpSpPr>
        <a:xfrm>
          <a:off x="0" y="0"/>
          <a:ext cx="0" cy="0"/>
          <a:chOff x="0" y="0"/>
          <a:chExt cx="0" cy="0"/>
        </a:xfrm>
      </p:grpSpPr>
      <p:sp>
        <p:nvSpPr>
          <p:cNvPr id="15" name="Textplatzhalter 27"/>
          <p:cNvSpPr>
            <a:spLocks noGrp="1"/>
          </p:cNvSpPr>
          <p:nvPr>
            <p:ph type="body" sz="quarter" idx="15" hasCustomPrompt="1"/>
          </p:nvPr>
        </p:nvSpPr>
        <p:spPr>
          <a:xfrm>
            <a:off x="4572000" y="0"/>
            <a:ext cx="4572000" cy="5143500"/>
          </a:xfrm>
          <a:solidFill>
            <a:schemeClr val="accent1"/>
          </a:solidFill>
        </p:spPr>
        <p:txBody>
          <a:bodyPr lIns="360000" tIns="360000" rIns="360000" bIns="360000" anchor="ctr" anchorCtr="0">
            <a:noAutofit/>
          </a:bodyPr>
          <a:lstStyle>
            <a:lvl1pPr marL="0" indent="0">
              <a:defRPr sz="4000" baseline="0">
                <a:solidFill>
                  <a:srgbClr val="FFFFFF"/>
                </a:solidFill>
                <a:latin typeface="+mj-lt"/>
              </a:defRPr>
            </a:lvl1pPr>
            <a:lvl2pPr marL="895350" indent="-534988">
              <a:defRPr>
                <a:solidFill>
                  <a:srgbClr val="FFFFFF"/>
                </a:solidFill>
              </a:defRPr>
            </a:lvl2pPr>
            <a:lvl3pPr marL="1431925" indent="-539750">
              <a:defRPr>
                <a:solidFill>
                  <a:srgbClr val="FFFFFF"/>
                </a:solidFill>
              </a:defRPr>
            </a:lvl3pPr>
            <a:lvl4pPr marL="2152650" indent="-719138">
              <a:defRPr>
                <a:solidFill>
                  <a:srgbClr val="FFFFFF"/>
                </a:solidFill>
              </a:defRPr>
            </a:lvl4pPr>
            <a:lvl5pPr marL="2513013" indent="-538163">
              <a:tabLst/>
              <a:defRPr>
                <a:solidFill>
                  <a:schemeClr val="bg1"/>
                </a:solidFill>
              </a:defRPr>
            </a:lvl5pPr>
          </a:lstStyle>
          <a:p>
            <a:pPr lvl="0"/>
            <a:r>
              <a:rPr lang="de-DE" dirty="0"/>
              <a:t>Bitte Titel eingeben</a:t>
            </a:r>
          </a:p>
        </p:txBody>
      </p:sp>
      <p:sp>
        <p:nvSpPr>
          <p:cNvPr id="2" name="Titel 1"/>
          <p:cNvSpPr>
            <a:spLocks noGrp="1"/>
          </p:cNvSpPr>
          <p:nvPr>
            <p:ph type="ctrTitle" hasCustomPrompt="1"/>
          </p:nvPr>
        </p:nvSpPr>
        <p:spPr>
          <a:xfrm>
            <a:off x="0" y="0"/>
            <a:ext cx="4571999" cy="5143500"/>
          </a:xfrm>
        </p:spPr>
        <p:txBody>
          <a:bodyPr wrap="none" lIns="360000" tIns="360000" rIns="360000" bIns="360000" anchor="ctr" anchorCtr="1">
            <a:noAutofit/>
          </a:bodyPr>
          <a:lstStyle>
            <a:lvl1pPr>
              <a:defRPr sz="30000" baseline="0">
                <a:solidFill>
                  <a:schemeClr val="tx2"/>
                </a:solidFill>
              </a:defRPr>
            </a:lvl1pPr>
          </a:lstStyle>
          <a:p>
            <a:r>
              <a:rPr lang="de-DE" dirty="0"/>
              <a:t>1</a:t>
            </a:r>
          </a:p>
        </p:txBody>
      </p:sp>
      <p:sp>
        <p:nvSpPr>
          <p:cNvPr id="4" name="Datumsplatzhalter 3"/>
          <p:cNvSpPr>
            <a:spLocks noGrp="1"/>
          </p:cNvSpPr>
          <p:nvPr>
            <p:ph type="dt" sz="half" idx="10"/>
          </p:nvPr>
        </p:nvSpPr>
        <p:spPr/>
        <p:txBody>
          <a:bodyPr/>
          <a:lstStyle>
            <a:lvl1pPr>
              <a:defRPr>
                <a:solidFill>
                  <a:schemeClr val="accent2"/>
                </a:solidFill>
              </a:defRPr>
            </a:lvl1pPr>
          </a:lstStyle>
          <a:p>
            <a:r>
              <a:rPr lang="de-DE"/>
              <a:t>TT.MM.JJJJ</a:t>
            </a:r>
            <a:endParaRPr lang="de-DE" dirty="0"/>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a:t>Max Mustermann – Präsentationstitel</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9D7D3CBE-C5B6-4E39-B7F9-DE3180FA4E55}" type="slidenum">
              <a:rPr lang="de-DE" smtClean="0"/>
              <a:pPr/>
              <a:t>‹Nr.›</a:t>
            </a:fld>
            <a:endParaRPr lang="de-DE" dirty="0"/>
          </a:p>
        </p:txBody>
      </p:sp>
      <p:pic>
        <p:nvPicPr>
          <p:cNvPr id="13" name="Grafik 12">
            <a:extLst>
              <a:ext uri="{FF2B5EF4-FFF2-40B4-BE49-F238E27FC236}">
                <a16:creationId xmlns:a16="http://schemas.microsoft.com/office/drawing/2014/main" id="{B8060D22-896D-458F-9535-C46B0C30C7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425" y="4367212"/>
            <a:ext cx="1349238" cy="900000"/>
          </a:xfrm>
          <a:prstGeom prst="rect">
            <a:avLst/>
          </a:prstGeom>
        </p:spPr>
      </p:pic>
    </p:spTree>
    <p:extLst>
      <p:ext uri="{BB962C8B-B14F-4D97-AF65-F5344CB8AC3E}">
        <p14:creationId xmlns:p14="http://schemas.microsoft.com/office/powerpoint/2010/main" val="3833912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iteltrenner 2">
    <p:spTree>
      <p:nvGrpSpPr>
        <p:cNvPr id="1" name=""/>
        <p:cNvGrpSpPr/>
        <p:nvPr/>
      </p:nvGrpSpPr>
      <p:grpSpPr>
        <a:xfrm>
          <a:off x="0" y="0"/>
          <a:ext cx="0" cy="0"/>
          <a:chOff x="0" y="0"/>
          <a:chExt cx="0" cy="0"/>
        </a:xfrm>
      </p:grpSpPr>
      <p:sp>
        <p:nvSpPr>
          <p:cNvPr id="15" name="Textplatzhalter 27"/>
          <p:cNvSpPr>
            <a:spLocks noGrp="1"/>
          </p:cNvSpPr>
          <p:nvPr>
            <p:ph type="body" sz="quarter" idx="15" hasCustomPrompt="1"/>
          </p:nvPr>
        </p:nvSpPr>
        <p:spPr>
          <a:xfrm>
            <a:off x="4572000" y="0"/>
            <a:ext cx="4572000" cy="5143500"/>
          </a:xfrm>
          <a:solidFill>
            <a:schemeClr val="accent1"/>
          </a:solidFill>
        </p:spPr>
        <p:txBody>
          <a:bodyPr lIns="360000" tIns="360000" rIns="360000" bIns="360000" anchor="ctr" anchorCtr="0">
            <a:noAutofit/>
          </a:bodyPr>
          <a:lstStyle>
            <a:lvl1pPr marL="0" indent="0">
              <a:defRPr sz="4000">
                <a:solidFill>
                  <a:schemeClr val="bg1"/>
                </a:solidFill>
                <a:latin typeface="+mj-lt"/>
              </a:defRPr>
            </a:lvl1pPr>
            <a:lvl2pPr marL="895350" indent="-534988">
              <a:defRPr>
                <a:solidFill>
                  <a:srgbClr val="FFFFFF"/>
                </a:solidFill>
              </a:defRPr>
            </a:lvl2pPr>
            <a:lvl3pPr marL="1431925" indent="-539750">
              <a:defRPr>
                <a:solidFill>
                  <a:srgbClr val="FFFFFF"/>
                </a:solidFill>
              </a:defRPr>
            </a:lvl3pPr>
            <a:lvl4pPr marL="2152650" indent="-719138">
              <a:defRPr>
                <a:solidFill>
                  <a:srgbClr val="FFFFFF"/>
                </a:solidFill>
              </a:defRPr>
            </a:lvl4pPr>
            <a:lvl5pPr marL="2513013" indent="-538163">
              <a:tabLst/>
              <a:defRPr>
                <a:solidFill>
                  <a:schemeClr val="bg1"/>
                </a:solidFill>
              </a:defRPr>
            </a:lvl5pPr>
          </a:lstStyle>
          <a:p>
            <a:pPr lvl="0"/>
            <a:r>
              <a:rPr lang="de-DE" dirty="0"/>
              <a:t>Bitte Titel eingeben</a:t>
            </a:r>
          </a:p>
        </p:txBody>
      </p:sp>
      <p:sp>
        <p:nvSpPr>
          <p:cNvPr id="2" name="Titel 1"/>
          <p:cNvSpPr>
            <a:spLocks noGrp="1"/>
          </p:cNvSpPr>
          <p:nvPr>
            <p:ph type="ctrTitle" hasCustomPrompt="1"/>
          </p:nvPr>
        </p:nvSpPr>
        <p:spPr>
          <a:xfrm>
            <a:off x="0" y="0"/>
            <a:ext cx="4571999" cy="5143500"/>
          </a:xfrm>
        </p:spPr>
        <p:txBody>
          <a:bodyPr wrap="none" lIns="360000" tIns="360000" rIns="360000" bIns="360000" anchor="ctr" anchorCtr="1">
            <a:noAutofit/>
          </a:bodyPr>
          <a:lstStyle>
            <a:lvl1pPr>
              <a:defRPr sz="18000" baseline="0">
                <a:solidFill>
                  <a:schemeClr val="tx2"/>
                </a:solidFill>
              </a:defRPr>
            </a:lvl1pPr>
          </a:lstStyle>
          <a:p>
            <a:r>
              <a:rPr lang="de-DE" dirty="0"/>
              <a:t>1.1</a:t>
            </a:r>
          </a:p>
        </p:txBody>
      </p:sp>
      <p:sp>
        <p:nvSpPr>
          <p:cNvPr id="4" name="Datumsplatzhalter 3"/>
          <p:cNvSpPr>
            <a:spLocks noGrp="1"/>
          </p:cNvSpPr>
          <p:nvPr>
            <p:ph type="dt" sz="half" idx="10"/>
          </p:nvPr>
        </p:nvSpPr>
        <p:spPr/>
        <p:txBody>
          <a:bodyPr/>
          <a:lstStyle>
            <a:lvl1pPr>
              <a:defRPr>
                <a:solidFill>
                  <a:schemeClr val="accent2"/>
                </a:solidFill>
              </a:defRPr>
            </a:lvl1pPr>
          </a:lstStyle>
          <a:p>
            <a:r>
              <a:rPr lang="de-DE"/>
              <a:t>TT.MM.JJJJ</a:t>
            </a:r>
            <a:endParaRPr lang="de-DE" dirty="0"/>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a:t>Max Mustermann – Präsentationstitel</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9D7D3CBE-C5B6-4E39-B7F9-DE3180FA4E55}" type="slidenum">
              <a:rPr lang="de-DE" smtClean="0"/>
              <a:pPr/>
              <a:t>‹Nr.›</a:t>
            </a:fld>
            <a:endParaRPr lang="de-DE" dirty="0"/>
          </a:p>
        </p:txBody>
      </p:sp>
      <p:pic>
        <p:nvPicPr>
          <p:cNvPr id="13" name="Grafik 12">
            <a:extLst>
              <a:ext uri="{FF2B5EF4-FFF2-40B4-BE49-F238E27FC236}">
                <a16:creationId xmlns:a16="http://schemas.microsoft.com/office/drawing/2014/main" id="{3F696085-D452-4A87-B0A1-35A6ACB11A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425" y="4367212"/>
            <a:ext cx="1349238" cy="900000"/>
          </a:xfrm>
          <a:prstGeom prst="rect">
            <a:avLst/>
          </a:prstGeom>
        </p:spPr>
      </p:pic>
    </p:spTree>
    <p:extLst>
      <p:ext uri="{BB962C8B-B14F-4D97-AF65-F5344CB8AC3E}">
        <p14:creationId xmlns:p14="http://schemas.microsoft.com/office/powerpoint/2010/main" val="2117799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piteltrenner 3">
    <p:spTree>
      <p:nvGrpSpPr>
        <p:cNvPr id="1" name=""/>
        <p:cNvGrpSpPr/>
        <p:nvPr/>
      </p:nvGrpSpPr>
      <p:grpSpPr>
        <a:xfrm>
          <a:off x="0" y="0"/>
          <a:ext cx="0" cy="0"/>
          <a:chOff x="0" y="0"/>
          <a:chExt cx="0" cy="0"/>
        </a:xfrm>
      </p:grpSpPr>
      <p:sp>
        <p:nvSpPr>
          <p:cNvPr id="15" name="Textplatzhalter 27"/>
          <p:cNvSpPr>
            <a:spLocks noGrp="1"/>
          </p:cNvSpPr>
          <p:nvPr>
            <p:ph type="body" sz="quarter" idx="15" hasCustomPrompt="1"/>
          </p:nvPr>
        </p:nvSpPr>
        <p:spPr>
          <a:xfrm>
            <a:off x="4572000" y="0"/>
            <a:ext cx="4572000" cy="5143500"/>
          </a:xfrm>
          <a:solidFill>
            <a:schemeClr val="accent1"/>
          </a:solidFill>
        </p:spPr>
        <p:txBody>
          <a:bodyPr lIns="360000" tIns="360000" rIns="360000" bIns="360000" anchor="ctr" anchorCtr="0">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4000" baseline="0">
                <a:solidFill>
                  <a:schemeClr val="bg1"/>
                </a:solidFill>
                <a:latin typeface="+mj-lt"/>
              </a:defRPr>
            </a:lvl1pPr>
            <a:lvl2pPr marL="896938" indent="-538163">
              <a:buNone/>
              <a:defRPr>
                <a:solidFill>
                  <a:schemeClr val="bg1"/>
                </a:solidFill>
              </a:defRPr>
            </a:lvl2pPr>
            <a:lvl3pPr marL="1614488" indent="-717550">
              <a:buNone/>
              <a:defRPr>
                <a:solidFill>
                  <a:schemeClr val="bg1"/>
                </a:solidFill>
              </a:defRPr>
            </a:lvl3pPr>
            <a:lvl4pPr marL="2420938" indent="-808038">
              <a:buNone/>
              <a:defRPr>
                <a:solidFill>
                  <a:schemeClr val="bg1"/>
                </a:solidFill>
              </a:defRPr>
            </a:lvl4pPr>
            <a:lvl5pPr marL="2513013" indent="-538163">
              <a:tabLst/>
              <a:defRPr>
                <a:solidFill>
                  <a:schemeClr val="bg1"/>
                </a:solidFill>
              </a:defRPr>
            </a:lvl5pPr>
          </a:lstStyle>
          <a:p>
            <a:pPr lvl="0"/>
            <a:r>
              <a:rPr lang="de-DE" dirty="0"/>
              <a:t>Bitte Titel eingeben</a:t>
            </a:r>
          </a:p>
        </p:txBody>
      </p:sp>
      <p:sp>
        <p:nvSpPr>
          <p:cNvPr id="2" name="Titel 1"/>
          <p:cNvSpPr>
            <a:spLocks noGrp="1"/>
          </p:cNvSpPr>
          <p:nvPr>
            <p:ph type="ctrTitle" hasCustomPrompt="1"/>
          </p:nvPr>
        </p:nvSpPr>
        <p:spPr>
          <a:xfrm>
            <a:off x="0" y="0"/>
            <a:ext cx="4571999" cy="5143500"/>
          </a:xfrm>
        </p:spPr>
        <p:txBody>
          <a:bodyPr wrap="none" lIns="360000" tIns="360000" rIns="360000" bIns="360000" anchor="ctr" anchorCtr="1">
            <a:noAutofit/>
          </a:bodyPr>
          <a:lstStyle>
            <a:lvl1pPr>
              <a:defRPr sz="12000" baseline="0">
                <a:solidFill>
                  <a:schemeClr val="tx2"/>
                </a:solidFill>
              </a:defRPr>
            </a:lvl1pPr>
          </a:lstStyle>
          <a:p>
            <a:r>
              <a:rPr lang="de-DE" dirty="0"/>
              <a:t>1.1.1</a:t>
            </a:r>
          </a:p>
        </p:txBody>
      </p:sp>
      <p:sp>
        <p:nvSpPr>
          <p:cNvPr id="4" name="Datumsplatzhalter 3"/>
          <p:cNvSpPr>
            <a:spLocks noGrp="1"/>
          </p:cNvSpPr>
          <p:nvPr>
            <p:ph type="dt" sz="half" idx="10"/>
          </p:nvPr>
        </p:nvSpPr>
        <p:spPr/>
        <p:txBody>
          <a:bodyPr/>
          <a:lstStyle>
            <a:lvl1pPr>
              <a:defRPr>
                <a:solidFill>
                  <a:schemeClr val="accent2"/>
                </a:solidFill>
              </a:defRPr>
            </a:lvl1pPr>
          </a:lstStyle>
          <a:p>
            <a:r>
              <a:rPr lang="de-DE"/>
              <a:t>TT.MM.JJJJ</a:t>
            </a:r>
            <a:endParaRPr lang="de-DE" dirty="0"/>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a:t>Max Mustermann – Präsentationstitel</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9D7D3CBE-C5B6-4E39-B7F9-DE3180FA4E55}" type="slidenum">
              <a:rPr lang="de-DE" smtClean="0"/>
              <a:pPr/>
              <a:t>‹Nr.›</a:t>
            </a:fld>
            <a:endParaRPr lang="de-DE" dirty="0"/>
          </a:p>
        </p:txBody>
      </p:sp>
      <p:pic>
        <p:nvPicPr>
          <p:cNvPr id="13" name="Grafik 12">
            <a:extLst>
              <a:ext uri="{FF2B5EF4-FFF2-40B4-BE49-F238E27FC236}">
                <a16:creationId xmlns:a16="http://schemas.microsoft.com/office/drawing/2014/main" id="{5768C5E0-CB3F-440A-BE13-6717385024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425" y="4367212"/>
            <a:ext cx="1349238" cy="900000"/>
          </a:xfrm>
          <a:prstGeom prst="rect">
            <a:avLst/>
          </a:prstGeom>
        </p:spPr>
      </p:pic>
    </p:spTree>
    <p:extLst>
      <p:ext uri="{BB962C8B-B14F-4D97-AF65-F5344CB8AC3E}">
        <p14:creationId xmlns:p14="http://schemas.microsoft.com/office/powerpoint/2010/main" val="3071278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iteltrenner 4 Bild">
    <p:spTree>
      <p:nvGrpSpPr>
        <p:cNvPr id="1" name=""/>
        <p:cNvGrpSpPr/>
        <p:nvPr/>
      </p:nvGrpSpPr>
      <p:grpSpPr>
        <a:xfrm>
          <a:off x="0" y="0"/>
          <a:ext cx="0" cy="0"/>
          <a:chOff x="0" y="0"/>
          <a:chExt cx="0" cy="0"/>
        </a:xfrm>
      </p:grpSpPr>
      <p:sp>
        <p:nvSpPr>
          <p:cNvPr id="9" name="Bildplatzhalter 30"/>
          <p:cNvSpPr>
            <a:spLocks noGrp="1"/>
          </p:cNvSpPr>
          <p:nvPr>
            <p:ph type="pic" sz="quarter" idx="15" hasCustomPrompt="1"/>
          </p:nvPr>
        </p:nvSpPr>
        <p:spPr>
          <a:xfrm>
            <a:off x="0" y="0"/>
            <a:ext cx="9144001" cy="5143500"/>
          </a:xfrm>
          <a:solidFill>
            <a:srgbClr val="D9D9D9"/>
          </a:solidFill>
        </p:spPr>
        <p:txBody>
          <a:bodyPr anchor="ctr" anchorCtr="1"/>
          <a:lstStyle>
            <a:lvl1pPr marL="0" marR="0" indent="0" algn="ctr" defTabSz="457200" rtl="0" eaLnBrk="1" fontAlgn="auto" latinLnBrk="0" hangingPunct="1">
              <a:lnSpc>
                <a:spcPct val="100000"/>
              </a:lnSpc>
              <a:spcBef>
                <a:spcPts val="600"/>
              </a:spcBef>
              <a:spcAft>
                <a:spcPts val="0"/>
              </a:spcAft>
              <a:buClr>
                <a:schemeClr val="tx2"/>
              </a:buClr>
              <a:buSzTx/>
              <a:buFont typeface="Wingdings" charset="2"/>
              <a:buNone/>
              <a:tabLst/>
              <a:defRPr sz="900">
                <a:solidFill>
                  <a:schemeClr val="bg1"/>
                </a:solidFill>
              </a:defRPr>
            </a:lvl1pPr>
          </a:lstStyle>
          <a:p>
            <a:pPr lvl="0"/>
            <a:r>
              <a:rPr lang="de-DE" dirty="0"/>
              <a:t>Bild oder Grafik hier platzieren</a:t>
            </a:r>
          </a:p>
        </p:txBody>
      </p:sp>
      <p:sp>
        <p:nvSpPr>
          <p:cNvPr id="2" name="Titel 1"/>
          <p:cNvSpPr>
            <a:spLocks noGrp="1"/>
          </p:cNvSpPr>
          <p:nvPr>
            <p:ph type="ctrTitle" hasCustomPrompt="1"/>
          </p:nvPr>
        </p:nvSpPr>
        <p:spPr>
          <a:xfrm>
            <a:off x="352424" y="352425"/>
            <a:ext cx="8431213" cy="1562099"/>
          </a:xfrm>
          <a:effectLst>
            <a:outerShdw blurRad="50800" dist="38100" dir="2700000" algn="tl" rotWithShape="0">
              <a:prstClr val="black">
                <a:alpha val="40000"/>
              </a:prstClr>
            </a:outerShdw>
          </a:effectLst>
        </p:spPr>
        <p:txBody>
          <a:bodyPr>
            <a:noAutofit/>
          </a:bodyPr>
          <a:lstStyle>
            <a:lvl1pPr>
              <a:defRPr sz="5400" baseline="0">
                <a:solidFill>
                  <a:schemeClr val="bg1"/>
                </a:solidFill>
              </a:defRPr>
            </a:lvl1pPr>
          </a:lstStyle>
          <a:p>
            <a:r>
              <a:rPr lang="de-DE" dirty="0"/>
              <a:t>Bitte Titel eingeben</a:t>
            </a:r>
          </a:p>
        </p:txBody>
      </p:sp>
    </p:spTree>
    <p:extLst>
      <p:ext uri="{BB962C8B-B14F-4D97-AF65-F5344CB8AC3E}">
        <p14:creationId xmlns:p14="http://schemas.microsoft.com/office/powerpoint/2010/main" val="2946376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unchline rot">
    <p:bg>
      <p:bgPr>
        <a:solidFill>
          <a:schemeClr val="accent1"/>
        </a:solidFill>
        <a:effectLst/>
      </p:bgPr>
    </p:bg>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lvl1pPr>
              <a:defRPr>
                <a:solidFill>
                  <a:schemeClr val="bg1"/>
                </a:solidFill>
              </a:defRPr>
            </a:lvl1pPr>
          </a:lstStyle>
          <a:p>
            <a:r>
              <a:rPr lang="de-DE"/>
              <a:t>TT.MM.JJJJ</a:t>
            </a:r>
            <a:endParaRPr lang="de-DE" dirty="0"/>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a:t>Max Mustermann – Präsentationstitel</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9D7D3CBE-C5B6-4E39-B7F9-DE3180FA4E55}" type="slidenum">
              <a:rPr lang="de-DE" smtClean="0"/>
              <a:pPr/>
              <a:t>‹Nr.›</a:t>
            </a:fld>
            <a:endParaRPr lang="de-DE" dirty="0"/>
          </a:p>
        </p:txBody>
      </p:sp>
      <p:sp>
        <p:nvSpPr>
          <p:cNvPr id="13" name="Inhaltsplatzhalter 7"/>
          <p:cNvSpPr>
            <a:spLocks noGrp="1"/>
          </p:cNvSpPr>
          <p:nvPr>
            <p:ph sz="quarter" idx="13" hasCustomPrompt="1"/>
          </p:nvPr>
        </p:nvSpPr>
        <p:spPr>
          <a:xfrm>
            <a:off x="352800" y="1071970"/>
            <a:ext cx="8435600" cy="3477600"/>
          </a:xfrm>
        </p:spPr>
        <p:txBody>
          <a:bodyPr anchor="t" anchorCtr="0"/>
          <a:lstStyle>
            <a:lvl1pPr>
              <a:defRPr sz="4000" b="0" baseline="0">
                <a:solidFill>
                  <a:schemeClr val="bg1"/>
                </a:solidFill>
                <a:latin typeface="+mj-lt"/>
              </a:defRPr>
            </a:lvl1pPr>
            <a:lvl2pPr marL="358775" indent="-358775">
              <a:buClrTx/>
              <a:defRPr sz="4000" b="0">
                <a:solidFill>
                  <a:schemeClr val="bg1"/>
                </a:solidFill>
                <a:latin typeface="+mj-lt"/>
              </a:defRPr>
            </a:lvl2pPr>
            <a:lvl3pPr marL="717550" indent="-358775">
              <a:buClrTx/>
              <a:defRPr sz="4000" b="0">
                <a:solidFill>
                  <a:schemeClr val="bg1"/>
                </a:solidFill>
                <a:latin typeface="+mj-lt"/>
              </a:defRPr>
            </a:lvl3pPr>
            <a:lvl4pPr marL="1074738" indent="-357188">
              <a:buClrTx/>
              <a:defRPr sz="4000" b="0">
                <a:solidFill>
                  <a:schemeClr val="bg1"/>
                </a:solidFill>
                <a:latin typeface="+mj-lt"/>
              </a:defRPr>
            </a:lvl4pPr>
            <a:lvl5pPr marL="1433513" indent="-358775">
              <a:buClrTx/>
              <a:defRPr sz="4000" b="0">
                <a:solidFill>
                  <a:schemeClr val="bg1"/>
                </a:solidFill>
                <a:latin typeface="+mj-lt"/>
              </a:defRPr>
            </a:lvl5pPr>
          </a:lstStyle>
          <a:p>
            <a:pPr lvl="0"/>
            <a:r>
              <a:rPr lang="de-DE" dirty="0"/>
              <a:t>Bitte Text eingeben</a:t>
            </a:r>
            <a:br>
              <a:rPr lang="de-DE" dirty="0"/>
            </a:br>
            <a:r>
              <a:rPr lang="de-DE" dirty="0"/>
              <a:t>Automatische Aufzählung ab 2. Ebene</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12" name="Gruppieren 11"/>
          <p:cNvGrpSpPr/>
          <p:nvPr userDrawn="1"/>
        </p:nvGrpSpPr>
        <p:grpSpPr>
          <a:xfrm>
            <a:off x="370321" y="4736848"/>
            <a:ext cx="2599427" cy="383247"/>
            <a:chOff x="370321" y="4736848"/>
            <a:chExt cx="2599427" cy="383247"/>
          </a:xfrm>
        </p:grpSpPr>
        <p:sp>
          <p:nvSpPr>
            <p:cNvPr id="14" name="Text Box 26"/>
            <p:cNvSpPr txBox="1">
              <a:spLocks noChangeArrowheads="1"/>
            </p:cNvSpPr>
            <p:nvPr userDrawn="1"/>
          </p:nvSpPr>
          <p:spPr bwMode="auto">
            <a:xfrm>
              <a:off x="465392" y="4750763"/>
              <a:ext cx="25043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56832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altLang="de-DE" sz="900" b="0" i="0" u="none" strike="noStrike" kern="0" cap="none" spc="0" normalizeH="0" baseline="0" noProof="0" dirty="0">
                  <a:ln>
                    <a:noFill/>
                  </a:ln>
                  <a:solidFill>
                    <a:schemeClr val="bg1"/>
                  </a:solidFill>
                  <a:effectLst/>
                  <a:uLnTx/>
                  <a:uFillTx/>
                  <a:latin typeface="Sparkasse Rg"/>
                  <a:cs typeface="Sparkasse Rg"/>
                </a:rPr>
                <a:t>Muster-Institutsname</a:t>
              </a:r>
            </a:p>
            <a:p>
              <a:pPr marL="0" marR="0" lvl="0" indent="0" defTabSz="914400" eaLnBrk="1" fontAlgn="auto" latinLnBrk="0" hangingPunct="1">
                <a:lnSpc>
                  <a:spcPct val="100000"/>
                </a:lnSpc>
                <a:spcBef>
                  <a:spcPts val="0"/>
                </a:spcBef>
                <a:spcAft>
                  <a:spcPts val="0"/>
                </a:spcAft>
                <a:buClrTx/>
                <a:buSzTx/>
                <a:buFontTx/>
                <a:buNone/>
                <a:tabLst/>
                <a:defRPr/>
              </a:pPr>
              <a:r>
                <a:rPr kumimoji="0" lang="de-DE" altLang="de-DE" sz="900" b="0" i="0" u="none" strike="noStrike" kern="0" cap="none" spc="0" normalizeH="0" baseline="0" noProof="0" dirty="0">
                  <a:ln>
                    <a:noFill/>
                  </a:ln>
                  <a:solidFill>
                    <a:schemeClr val="bg1"/>
                  </a:solidFill>
                  <a:effectLst/>
                  <a:uLnTx/>
                  <a:uFillTx/>
                  <a:latin typeface="Sparkasse Rg"/>
                  <a:cs typeface="Sparkasse Rg"/>
                </a:rPr>
                <a:t>Musterstadt</a:t>
              </a:r>
            </a:p>
          </p:txBody>
        </p:sp>
        <p:sp>
          <p:nvSpPr>
            <p:cNvPr id="15" name="Freeform 27"/>
            <p:cNvSpPr>
              <a:spLocks noChangeAspect="1" noEditPoints="1"/>
            </p:cNvSpPr>
            <p:nvPr userDrawn="1"/>
          </p:nvSpPr>
          <p:spPr bwMode="auto">
            <a:xfrm>
              <a:off x="370321" y="4736848"/>
              <a:ext cx="129159" cy="168021"/>
            </a:xfrm>
            <a:custGeom>
              <a:avLst/>
              <a:gdLst>
                <a:gd name="T0" fmla="*/ 4267 w 12705"/>
                <a:gd name="T1" fmla="*/ 1682 h 16464"/>
                <a:gd name="T2" fmla="*/ 4412 w 12705"/>
                <a:gd name="T3" fmla="*/ 1238 h 16464"/>
                <a:gd name="T4" fmla="*/ 4646 w 12705"/>
                <a:gd name="T5" fmla="*/ 844 h 16464"/>
                <a:gd name="T6" fmla="*/ 4957 w 12705"/>
                <a:gd name="T7" fmla="*/ 513 h 16464"/>
                <a:gd name="T8" fmla="*/ 5334 w 12705"/>
                <a:gd name="T9" fmla="*/ 255 h 16464"/>
                <a:gd name="T10" fmla="*/ 5768 w 12705"/>
                <a:gd name="T11" fmla="*/ 78 h 16464"/>
                <a:gd name="T12" fmla="*/ 6238 w 12705"/>
                <a:gd name="T13" fmla="*/ 3 h 16464"/>
                <a:gd name="T14" fmla="*/ 6720 w 12705"/>
                <a:gd name="T15" fmla="*/ 32 h 16464"/>
                <a:gd name="T16" fmla="*/ 7171 w 12705"/>
                <a:gd name="T17" fmla="*/ 166 h 16464"/>
                <a:gd name="T18" fmla="*/ 7571 w 12705"/>
                <a:gd name="T19" fmla="*/ 389 h 16464"/>
                <a:gd name="T20" fmla="*/ 7909 w 12705"/>
                <a:gd name="T21" fmla="*/ 688 h 16464"/>
                <a:gd name="T22" fmla="*/ 8176 w 12705"/>
                <a:gd name="T23" fmla="*/ 1056 h 16464"/>
                <a:gd name="T24" fmla="*/ 8364 w 12705"/>
                <a:gd name="T25" fmla="*/ 1481 h 16464"/>
                <a:gd name="T26" fmla="*/ 8451 w 12705"/>
                <a:gd name="T27" fmla="*/ 1944 h 16464"/>
                <a:gd name="T28" fmla="*/ 8434 w 12705"/>
                <a:gd name="T29" fmla="*/ 2426 h 16464"/>
                <a:gd name="T30" fmla="*/ 8311 w 12705"/>
                <a:gd name="T31" fmla="*/ 2880 h 16464"/>
                <a:gd name="T32" fmla="*/ 8096 w 12705"/>
                <a:gd name="T33" fmla="*/ 3287 h 16464"/>
                <a:gd name="T34" fmla="*/ 7804 w 12705"/>
                <a:gd name="T35" fmla="*/ 3631 h 16464"/>
                <a:gd name="T36" fmla="*/ 7444 w 12705"/>
                <a:gd name="T37" fmla="*/ 3906 h 16464"/>
                <a:gd name="T38" fmla="*/ 7023 w 12705"/>
                <a:gd name="T39" fmla="*/ 4104 h 16464"/>
                <a:gd name="T40" fmla="*/ 6562 w 12705"/>
                <a:gd name="T41" fmla="*/ 4202 h 16464"/>
                <a:gd name="T42" fmla="*/ 6078 w 12705"/>
                <a:gd name="T43" fmla="*/ 4197 h 16464"/>
                <a:gd name="T44" fmla="*/ 5619 w 12705"/>
                <a:gd name="T45" fmla="*/ 4086 h 16464"/>
                <a:gd name="T46" fmla="*/ 5201 w 12705"/>
                <a:gd name="T47" fmla="*/ 3879 h 16464"/>
                <a:gd name="T48" fmla="*/ 4845 w 12705"/>
                <a:gd name="T49" fmla="*/ 3596 h 16464"/>
                <a:gd name="T50" fmla="*/ 4560 w 12705"/>
                <a:gd name="T51" fmla="*/ 3244 h 16464"/>
                <a:gd name="T52" fmla="*/ 4353 w 12705"/>
                <a:gd name="T53" fmla="*/ 2831 h 16464"/>
                <a:gd name="T54" fmla="*/ 4241 w 12705"/>
                <a:gd name="T55" fmla="*/ 2374 h 16464"/>
                <a:gd name="T56" fmla="*/ 1948 w 12705"/>
                <a:gd name="T57" fmla="*/ 16459 h 16464"/>
                <a:gd name="T58" fmla="*/ 1483 w 12705"/>
                <a:gd name="T59" fmla="*/ 16371 h 16464"/>
                <a:gd name="T60" fmla="*/ 1056 w 12705"/>
                <a:gd name="T61" fmla="*/ 16184 h 16464"/>
                <a:gd name="T62" fmla="*/ 690 w 12705"/>
                <a:gd name="T63" fmla="*/ 15919 h 16464"/>
                <a:gd name="T64" fmla="*/ 390 w 12705"/>
                <a:gd name="T65" fmla="*/ 15580 h 16464"/>
                <a:gd name="T66" fmla="*/ 166 w 12705"/>
                <a:gd name="T67" fmla="*/ 15179 h 16464"/>
                <a:gd name="T68" fmla="*/ 31 w 12705"/>
                <a:gd name="T69" fmla="*/ 14730 h 16464"/>
                <a:gd name="T70" fmla="*/ 9729 w 12705"/>
                <a:gd name="T71" fmla="*/ 13516 h 16464"/>
                <a:gd name="T72" fmla="*/ 23 w 12705"/>
                <a:gd name="T73" fmla="*/ 7277 h 16464"/>
                <a:gd name="T74" fmla="*/ 145 w 12705"/>
                <a:gd name="T75" fmla="*/ 6825 h 16464"/>
                <a:gd name="T76" fmla="*/ 361 w 12705"/>
                <a:gd name="T77" fmla="*/ 6418 h 16464"/>
                <a:gd name="T78" fmla="*/ 653 w 12705"/>
                <a:gd name="T79" fmla="*/ 6072 h 16464"/>
                <a:gd name="T80" fmla="*/ 1013 w 12705"/>
                <a:gd name="T81" fmla="*/ 5798 h 16464"/>
                <a:gd name="T82" fmla="*/ 1433 w 12705"/>
                <a:gd name="T83" fmla="*/ 5602 h 16464"/>
                <a:gd name="T84" fmla="*/ 1894 w 12705"/>
                <a:gd name="T85" fmla="*/ 5503 h 16464"/>
                <a:gd name="T86" fmla="*/ 10806 w 12705"/>
                <a:gd name="T87" fmla="*/ 5503 h 16464"/>
                <a:gd name="T88" fmla="*/ 11268 w 12705"/>
                <a:gd name="T89" fmla="*/ 5602 h 16464"/>
                <a:gd name="T90" fmla="*/ 11690 w 12705"/>
                <a:gd name="T91" fmla="*/ 5798 h 16464"/>
                <a:gd name="T92" fmla="*/ 12051 w 12705"/>
                <a:gd name="T93" fmla="*/ 6072 h 16464"/>
                <a:gd name="T94" fmla="*/ 12343 w 12705"/>
                <a:gd name="T95" fmla="*/ 6418 h 16464"/>
                <a:gd name="T96" fmla="*/ 12560 w 12705"/>
                <a:gd name="T97" fmla="*/ 6825 h 16464"/>
                <a:gd name="T98" fmla="*/ 12681 w 12705"/>
                <a:gd name="T99" fmla="*/ 7277 h 16464"/>
                <a:gd name="T100" fmla="*/ 2954 w 12705"/>
                <a:gd name="T101" fmla="*/ 9703 h 16464"/>
                <a:gd name="T102" fmla="*/ 12673 w 12705"/>
                <a:gd name="T103" fmla="*/ 14730 h 16464"/>
                <a:gd name="T104" fmla="*/ 12539 w 12705"/>
                <a:gd name="T105" fmla="*/ 15179 h 16464"/>
                <a:gd name="T106" fmla="*/ 12314 w 12705"/>
                <a:gd name="T107" fmla="*/ 15580 h 16464"/>
                <a:gd name="T108" fmla="*/ 12014 w 12705"/>
                <a:gd name="T109" fmla="*/ 15919 h 16464"/>
                <a:gd name="T110" fmla="*/ 11646 w 12705"/>
                <a:gd name="T111" fmla="*/ 16184 h 16464"/>
                <a:gd name="T112" fmla="*/ 11218 w 12705"/>
                <a:gd name="T113" fmla="*/ 16371 h 16464"/>
                <a:gd name="T114" fmla="*/ 10752 w 12705"/>
                <a:gd name="T115" fmla="*/ 16459 h 16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05" h="16464">
                  <a:moveTo>
                    <a:pt x="4226" y="2105"/>
                  </a:moveTo>
                  <a:lnTo>
                    <a:pt x="4226" y="2052"/>
                  </a:lnTo>
                  <a:lnTo>
                    <a:pt x="4228" y="1997"/>
                  </a:lnTo>
                  <a:lnTo>
                    <a:pt x="4231" y="1944"/>
                  </a:lnTo>
                  <a:lnTo>
                    <a:pt x="4236" y="1890"/>
                  </a:lnTo>
                  <a:lnTo>
                    <a:pt x="4241" y="1838"/>
                  </a:lnTo>
                  <a:lnTo>
                    <a:pt x="4248" y="1786"/>
                  </a:lnTo>
                  <a:lnTo>
                    <a:pt x="4258" y="1734"/>
                  </a:lnTo>
                  <a:lnTo>
                    <a:pt x="4267" y="1682"/>
                  </a:lnTo>
                  <a:lnTo>
                    <a:pt x="4278" y="1631"/>
                  </a:lnTo>
                  <a:lnTo>
                    <a:pt x="4291" y="1581"/>
                  </a:lnTo>
                  <a:lnTo>
                    <a:pt x="4304" y="1531"/>
                  </a:lnTo>
                  <a:lnTo>
                    <a:pt x="4320" y="1481"/>
                  </a:lnTo>
                  <a:lnTo>
                    <a:pt x="4335" y="1431"/>
                  </a:lnTo>
                  <a:lnTo>
                    <a:pt x="4353" y="1382"/>
                  </a:lnTo>
                  <a:lnTo>
                    <a:pt x="4371" y="1334"/>
                  </a:lnTo>
                  <a:lnTo>
                    <a:pt x="4392" y="1285"/>
                  </a:lnTo>
                  <a:lnTo>
                    <a:pt x="4412" y="1238"/>
                  </a:lnTo>
                  <a:lnTo>
                    <a:pt x="4435" y="1191"/>
                  </a:lnTo>
                  <a:lnTo>
                    <a:pt x="4458" y="1145"/>
                  </a:lnTo>
                  <a:lnTo>
                    <a:pt x="4482" y="1100"/>
                  </a:lnTo>
                  <a:lnTo>
                    <a:pt x="4507" y="1056"/>
                  </a:lnTo>
                  <a:lnTo>
                    <a:pt x="4533" y="1012"/>
                  </a:lnTo>
                  <a:lnTo>
                    <a:pt x="4560" y="968"/>
                  </a:lnTo>
                  <a:lnTo>
                    <a:pt x="4588" y="926"/>
                  </a:lnTo>
                  <a:lnTo>
                    <a:pt x="4617" y="885"/>
                  </a:lnTo>
                  <a:lnTo>
                    <a:pt x="4646" y="844"/>
                  </a:lnTo>
                  <a:lnTo>
                    <a:pt x="4677" y="805"/>
                  </a:lnTo>
                  <a:lnTo>
                    <a:pt x="4709" y="765"/>
                  </a:lnTo>
                  <a:lnTo>
                    <a:pt x="4741" y="726"/>
                  </a:lnTo>
                  <a:lnTo>
                    <a:pt x="4775" y="688"/>
                  </a:lnTo>
                  <a:lnTo>
                    <a:pt x="4809" y="651"/>
                  </a:lnTo>
                  <a:lnTo>
                    <a:pt x="4845" y="615"/>
                  </a:lnTo>
                  <a:lnTo>
                    <a:pt x="4882" y="580"/>
                  </a:lnTo>
                  <a:lnTo>
                    <a:pt x="4919" y="546"/>
                  </a:lnTo>
                  <a:lnTo>
                    <a:pt x="4957" y="513"/>
                  </a:lnTo>
                  <a:lnTo>
                    <a:pt x="4996" y="481"/>
                  </a:lnTo>
                  <a:lnTo>
                    <a:pt x="5035" y="450"/>
                  </a:lnTo>
                  <a:lnTo>
                    <a:pt x="5076" y="419"/>
                  </a:lnTo>
                  <a:lnTo>
                    <a:pt x="5117" y="389"/>
                  </a:lnTo>
                  <a:lnTo>
                    <a:pt x="5159" y="360"/>
                  </a:lnTo>
                  <a:lnTo>
                    <a:pt x="5201" y="333"/>
                  </a:lnTo>
                  <a:lnTo>
                    <a:pt x="5245" y="307"/>
                  </a:lnTo>
                  <a:lnTo>
                    <a:pt x="5289" y="281"/>
                  </a:lnTo>
                  <a:lnTo>
                    <a:pt x="5334" y="255"/>
                  </a:lnTo>
                  <a:lnTo>
                    <a:pt x="5380" y="232"/>
                  </a:lnTo>
                  <a:lnTo>
                    <a:pt x="5426" y="209"/>
                  </a:lnTo>
                  <a:lnTo>
                    <a:pt x="5473" y="186"/>
                  </a:lnTo>
                  <a:lnTo>
                    <a:pt x="5522" y="166"/>
                  </a:lnTo>
                  <a:lnTo>
                    <a:pt x="5570" y="145"/>
                  </a:lnTo>
                  <a:lnTo>
                    <a:pt x="5619" y="127"/>
                  </a:lnTo>
                  <a:lnTo>
                    <a:pt x="5668" y="109"/>
                  </a:lnTo>
                  <a:lnTo>
                    <a:pt x="5718" y="93"/>
                  </a:lnTo>
                  <a:lnTo>
                    <a:pt x="5768" y="78"/>
                  </a:lnTo>
                  <a:lnTo>
                    <a:pt x="5819" y="65"/>
                  </a:lnTo>
                  <a:lnTo>
                    <a:pt x="5869" y="52"/>
                  </a:lnTo>
                  <a:lnTo>
                    <a:pt x="5921" y="41"/>
                  </a:lnTo>
                  <a:lnTo>
                    <a:pt x="5973" y="32"/>
                  </a:lnTo>
                  <a:lnTo>
                    <a:pt x="6025" y="24"/>
                  </a:lnTo>
                  <a:lnTo>
                    <a:pt x="6078" y="16"/>
                  </a:lnTo>
                  <a:lnTo>
                    <a:pt x="6130" y="10"/>
                  </a:lnTo>
                  <a:lnTo>
                    <a:pt x="6184" y="6"/>
                  </a:lnTo>
                  <a:lnTo>
                    <a:pt x="6238" y="3"/>
                  </a:lnTo>
                  <a:lnTo>
                    <a:pt x="6291" y="1"/>
                  </a:lnTo>
                  <a:lnTo>
                    <a:pt x="6346" y="0"/>
                  </a:lnTo>
                  <a:lnTo>
                    <a:pt x="6400" y="1"/>
                  </a:lnTo>
                  <a:lnTo>
                    <a:pt x="6455" y="3"/>
                  </a:lnTo>
                  <a:lnTo>
                    <a:pt x="6509" y="6"/>
                  </a:lnTo>
                  <a:lnTo>
                    <a:pt x="6562" y="10"/>
                  </a:lnTo>
                  <a:lnTo>
                    <a:pt x="6615" y="16"/>
                  </a:lnTo>
                  <a:lnTo>
                    <a:pt x="6668" y="24"/>
                  </a:lnTo>
                  <a:lnTo>
                    <a:pt x="6720" y="32"/>
                  </a:lnTo>
                  <a:lnTo>
                    <a:pt x="6772" y="41"/>
                  </a:lnTo>
                  <a:lnTo>
                    <a:pt x="6823" y="52"/>
                  </a:lnTo>
                  <a:lnTo>
                    <a:pt x="6874" y="65"/>
                  </a:lnTo>
                  <a:lnTo>
                    <a:pt x="6924" y="78"/>
                  </a:lnTo>
                  <a:lnTo>
                    <a:pt x="6974" y="93"/>
                  </a:lnTo>
                  <a:lnTo>
                    <a:pt x="7023" y="109"/>
                  </a:lnTo>
                  <a:lnTo>
                    <a:pt x="7073" y="127"/>
                  </a:lnTo>
                  <a:lnTo>
                    <a:pt x="7122" y="145"/>
                  </a:lnTo>
                  <a:lnTo>
                    <a:pt x="7171" y="166"/>
                  </a:lnTo>
                  <a:lnTo>
                    <a:pt x="7218" y="186"/>
                  </a:lnTo>
                  <a:lnTo>
                    <a:pt x="7265" y="209"/>
                  </a:lnTo>
                  <a:lnTo>
                    <a:pt x="7311" y="232"/>
                  </a:lnTo>
                  <a:lnTo>
                    <a:pt x="7356" y="255"/>
                  </a:lnTo>
                  <a:lnTo>
                    <a:pt x="7401" y="281"/>
                  </a:lnTo>
                  <a:lnTo>
                    <a:pt x="7444" y="307"/>
                  </a:lnTo>
                  <a:lnTo>
                    <a:pt x="7487" y="333"/>
                  </a:lnTo>
                  <a:lnTo>
                    <a:pt x="7530" y="360"/>
                  </a:lnTo>
                  <a:lnTo>
                    <a:pt x="7571" y="389"/>
                  </a:lnTo>
                  <a:lnTo>
                    <a:pt x="7612" y="419"/>
                  </a:lnTo>
                  <a:lnTo>
                    <a:pt x="7651" y="450"/>
                  </a:lnTo>
                  <a:lnTo>
                    <a:pt x="7690" y="481"/>
                  </a:lnTo>
                  <a:lnTo>
                    <a:pt x="7730" y="513"/>
                  </a:lnTo>
                  <a:lnTo>
                    <a:pt x="7767" y="546"/>
                  </a:lnTo>
                  <a:lnTo>
                    <a:pt x="7804" y="580"/>
                  </a:lnTo>
                  <a:lnTo>
                    <a:pt x="7840" y="615"/>
                  </a:lnTo>
                  <a:lnTo>
                    <a:pt x="7875" y="651"/>
                  </a:lnTo>
                  <a:lnTo>
                    <a:pt x="7909" y="688"/>
                  </a:lnTo>
                  <a:lnTo>
                    <a:pt x="7943" y="726"/>
                  </a:lnTo>
                  <a:lnTo>
                    <a:pt x="7975" y="765"/>
                  </a:lnTo>
                  <a:lnTo>
                    <a:pt x="8007" y="805"/>
                  </a:lnTo>
                  <a:lnTo>
                    <a:pt x="8037" y="844"/>
                  </a:lnTo>
                  <a:lnTo>
                    <a:pt x="8067" y="885"/>
                  </a:lnTo>
                  <a:lnTo>
                    <a:pt x="8096" y="926"/>
                  </a:lnTo>
                  <a:lnTo>
                    <a:pt x="8124" y="968"/>
                  </a:lnTo>
                  <a:lnTo>
                    <a:pt x="8150" y="1012"/>
                  </a:lnTo>
                  <a:lnTo>
                    <a:pt x="8176" y="1056"/>
                  </a:lnTo>
                  <a:lnTo>
                    <a:pt x="8201" y="1100"/>
                  </a:lnTo>
                  <a:lnTo>
                    <a:pt x="8225" y="1145"/>
                  </a:lnTo>
                  <a:lnTo>
                    <a:pt x="8248" y="1191"/>
                  </a:lnTo>
                  <a:lnTo>
                    <a:pt x="8270" y="1238"/>
                  </a:lnTo>
                  <a:lnTo>
                    <a:pt x="8292" y="1285"/>
                  </a:lnTo>
                  <a:lnTo>
                    <a:pt x="8311" y="1334"/>
                  </a:lnTo>
                  <a:lnTo>
                    <a:pt x="8330" y="1382"/>
                  </a:lnTo>
                  <a:lnTo>
                    <a:pt x="8347" y="1431"/>
                  </a:lnTo>
                  <a:lnTo>
                    <a:pt x="8364" y="1481"/>
                  </a:lnTo>
                  <a:lnTo>
                    <a:pt x="8378" y="1531"/>
                  </a:lnTo>
                  <a:lnTo>
                    <a:pt x="8393" y="1581"/>
                  </a:lnTo>
                  <a:lnTo>
                    <a:pt x="8405" y="1631"/>
                  </a:lnTo>
                  <a:lnTo>
                    <a:pt x="8415" y="1682"/>
                  </a:lnTo>
                  <a:lnTo>
                    <a:pt x="8426" y="1734"/>
                  </a:lnTo>
                  <a:lnTo>
                    <a:pt x="8434" y="1786"/>
                  </a:lnTo>
                  <a:lnTo>
                    <a:pt x="8441" y="1838"/>
                  </a:lnTo>
                  <a:lnTo>
                    <a:pt x="8447" y="1890"/>
                  </a:lnTo>
                  <a:lnTo>
                    <a:pt x="8451" y="1944"/>
                  </a:lnTo>
                  <a:lnTo>
                    <a:pt x="8456" y="1997"/>
                  </a:lnTo>
                  <a:lnTo>
                    <a:pt x="8458" y="2052"/>
                  </a:lnTo>
                  <a:lnTo>
                    <a:pt x="8458" y="2105"/>
                  </a:lnTo>
                  <a:lnTo>
                    <a:pt x="8458" y="2160"/>
                  </a:lnTo>
                  <a:lnTo>
                    <a:pt x="8456" y="2214"/>
                  </a:lnTo>
                  <a:lnTo>
                    <a:pt x="8451" y="2268"/>
                  </a:lnTo>
                  <a:lnTo>
                    <a:pt x="8447" y="2321"/>
                  </a:lnTo>
                  <a:lnTo>
                    <a:pt x="8441" y="2374"/>
                  </a:lnTo>
                  <a:lnTo>
                    <a:pt x="8434" y="2426"/>
                  </a:lnTo>
                  <a:lnTo>
                    <a:pt x="8426" y="2478"/>
                  </a:lnTo>
                  <a:lnTo>
                    <a:pt x="8415" y="2530"/>
                  </a:lnTo>
                  <a:lnTo>
                    <a:pt x="8405" y="2581"/>
                  </a:lnTo>
                  <a:lnTo>
                    <a:pt x="8393" y="2632"/>
                  </a:lnTo>
                  <a:lnTo>
                    <a:pt x="8378" y="2683"/>
                  </a:lnTo>
                  <a:lnTo>
                    <a:pt x="8364" y="2732"/>
                  </a:lnTo>
                  <a:lnTo>
                    <a:pt x="8347" y="2782"/>
                  </a:lnTo>
                  <a:lnTo>
                    <a:pt x="8330" y="2831"/>
                  </a:lnTo>
                  <a:lnTo>
                    <a:pt x="8311" y="2880"/>
                  </a:lnTo>
                  <a:lnTo>
                    <a:pt x="8292" y="2929"/>
                  </a:lnTo>
                  <a:lnTo>
                    <a:pt x="8270" y="2976"/>
                  </a:lnTo>
                  <a:lnTo>
                    <a:pt x="8248" y="3022"/>
                  </a:lnTo>
                  <a:lnTo>
                    <a:pt x="8225" y="3068"/>
                  </a:lnTo>
                  <a:lnTo>
                    <a:pt x="8201" y="3114"/>
                  </a:lnTo>
                  <a:lnTo>
                    <a:pt x="8176" y="3158"/>
                  </a:lnTo>
                  <a:lnTo>
                    <a:pt x="8150" y="3201"/>
                  </a:lnTo>
                  <a:lnTo>
                    <a:pt x="8124" y="3244"/>
                  </a:lnTo>
                  <a:lnTo>
                    <a:pt x="8096" y="3287"/>
                  </a:lnTo>
                  <a:lnTo>
                    <a:pt x="8067" y="3328"/>
                  </a:lnTo>
                  <a:lnTo>
                    <a:pt x="8037" y="3369"/>
                  </a:lnTo>
                  <a:lnTo>
                    <a:pt x="8007" y="3409"/>
                  </a:lnTo>
                  <a:lnTo>
                    <a:pt x="7975" y="3448"/>
                  </a:lnTo>
                  <a:lnTo>
                    <a:pt x="7943" y="3486"/>
                  </a:lnTo>
                  <a:lnTo>
                    <a:pt x="7909" y="3523"/>
                  </a:lnTo>
                  <a:lnTo>
                    <a:pt x="7875" y="3560"/>
                  </a:lnTo>
                  <a:lnTo>
                    <a:pt x="7840" y="3596"/>
                  </a:lnTo>
                  <a:lnTo>
                    <a:pt x="7804" y="3631"/>
                  </a:lnTo>
                  <a:lnTo>
                    <a:pt x="7767" y="3666"/>
                  </a:lnTo>
                  <a:lnTo>
                    <a:pt x="7730" y="3699"/>
                  </a:lnTo>
                  <a:lnTo>
                    <a:pt x="7690" y="3732"/>
                  </a:lnTo>
                  <a:lnTo>
                    <a:pt x="7651" y="3763"/>
                  </a:lnTo>
                  <a:lnTo>
                    <a:pt x="7612" y="3794"/>
                  </a:lnTo>
                  <a:lnTo>
                    <a:pt x="7571" y="3824"/>
                  </a:lnTo>
                  <a:lnTo>
                    <a:pt x="7530" y="3852"/>
                  </a:lnTo>
                  <a:lnTo>
                    <a:pt x="7487" y="3879"/>
                  </a:lnTo>
                  <a:lnTo>
                    <a:pt x="7444" y="3906"/>
                  </a:lnTo>
                  <a:lnTo>
                    <a:pt x="7401" y="3933"/>
                  </a:lnTo>
                  <a:lnTo>
                    <a:pt x="7356" y="3958"/>
                  </a:lnTo>
                  <a:lnTo>
                    <a:pt x="7311" y="3981"/>
                  </a:lnTo>
                  <a:lnTo>
                    <a:pt x="7265" y="4004"/>
                  </a:lnTo>
                  <a:lnTo>
                    <a:pt x="7218" y="4026"/>
                  </a:lnTo>
                  <a:lnTo>
                    <a:pt x="7171" y="4047"/>
                  </a:lnTo>
                  <a:lnTo>
                    <a:pt x="7122" y="4068"/>
                  </a:lnTo>
                  <a:lnTo>
                    <a:pt x="7073" y="4086"/>
                  </a:lnTo>
                  <a:lnTo>
                    <a:pt x="7023" y="4104"/>
                  </a:lnTo>
                  <a:lnTo>
                    <a:pt x="6974" y="4119"/>
                  </a:lnTo>
                  <a:lnTo>
                    <a:pt x="6924" y="4135"/>
                  </a:lnTo>
                  <a:lnTo>
                    <a:pt x="6874" y="4148"/>
                  </a:lnTo>
                  <a:lnTo>
                    <a:pt x="6823" y="4160"/>
                  </a:lnTo>
                  <a:lnTo>
                    <a:pt x="6772" y="4172"/>
                  </a:lnTo>
                  <a:lnTo>
                    <a:pt x="6720" y="4181"/>
                  </a:lnTo>
                  <a:lnTo>
                    <a:pt x="6668" y="4190"/>
                  </a:lnTo>
                  <a:lnTo>
                    <a:pt x="6615" y="4197"/>
                  </a:lnTo>
                  <a:lnTo>
                    <a:pt x="6562" y="4202"/>
                  </a:lnTo>
                  <a:lnTo>
                    <a:pt x="6509" y="4208"/>
                  </a:lnTo>
                  <a:lnTo>
                    <a:pt x="6455" y="4211"/>
                  </a:lnTo>
                  <a:lnTo>
                    <a:pt x="6400" y="4213"/>
                  </a:lnTo>
                  <a:lnTo>
                    <a:pt x="6346" y="4213"/>
                  </a:lnTo>
                  <a:lnTo>
                    <a:pt x="6291" y="4213"/>
                  </a:lnTo>
                  <a:lnTo>
                    <a:pt x="6238" y="4211"/>
                  </a:lnTo>
                  <a:lnTo>
                    <a:pt x="6184" y="4208"/>
                  </a:lnTo>
                  <a:lnTo>
                    <a:pt x="6130" y="4202"/>
                  </a:lnTo>
                  <a:lnTo>
                    <a:pt x="6078" y="4197"/>
                  </a:lnTo>
                  <a:lnTo>
                    <a:pt x="6025" y="4190"/>
                  </a:lnTo>
                  <a:lnTo>
                    <a:pt x="5973" y="4181"/>
                  </a:lnTo>
                  <a:lnTo>
                    <a:pt x="5921" y="4172"/>
                  </a:lnTo>
                  <a:lnTo>
                    <a:pt x="5869" y="4160"/>
                  </a:lnTo>
                  <a:lnTo>
                    <a:pt x="5819" y="4148"/>
                  </a:lnTo>
                  <a:lnTo>
                    <a:pt x="5768" y="4135"/>
                  </a:lnTo>
                  <a:lnTo>
                    <a:pt x="5718" y="4119"/>
                  </a:lnTo>
                  <a:lnTo>
                    <a:pt x="5668" y="4104"/>
                  </a:lnTo>
                  <a:lnTo>
                    <a:pt x="5619" y="4086"/>
                  </a:lnTo>
                  <a:lnTo>
                    <a:pt x="5570" y="4068"/>
                  </a:lnTo>
                  <a:lnTo>
                    <a:pt x="5522" y="4047"/>
                  </a:lnTo>
                  <a:lnTo>
                    <a:pt x="5473" y="4026"/>
                  </a:lnTo>
                  <a:lnTo>
                    <a:pt x="5426" y="4004"/>
                  </a:lnTo>
                  <a:lnTo>
                    <a:pt x="5380" y="3981"/>
                  </a:lnTo>
                  <a:lnTo>
                    <a:pt x="5334" y="3958"/>
                  </a:lnTo>
                  <a:lnTo>
                    <a:pt x="5289" y="3933"/>
                  </a:lnTo>
                  <a:lnTo>
                    <a:pt x="5245" y="3906"/>
                  </a:lnTo>
                  <a:lnTo>
                    <a:pt x="5201" y="3879"/>
                  </a:lnTo>
                  <a:lnTo>
                    <a:pt x="5159" y="3852"/>
                  </a:lnTo>
                  <a:lnTo>
                    <a:pt x="5117" y="3824"/>
                  </a:lnTo>
                  <a:lnTo>
                    <a:pt x="5076" y="3794"/>
                  </a:lnTo>
                  <a:lnTo>
                    <a:pt x="5035" y="3763"/>
                  </a:lnTo>
                  <a:lnTo>
                    <a:pt x="4996" y="3732"/>
                  </a:lnTo>
                  <a:lnTo>
                    <a:pt x="4957" y="3699"/>
                  </a:lnTo>
                  <a:lnTo>
                    <a:pt x="4919" y="3666"/>
                  </a:lnTo>
                  <a:lnTo>
                    <a:pt x="4882" y="3631"/>
                  </a:lnTo>
                  <a:lnTo>
                    <a:pt x="4845" y="3596"/>
                  </a:lnTo>
                  <a:lnTo>
                    <a:pt x="4809" y="3560"/>
                  </a:lnTo>
                  <a:lnTo>
                    <a:pt x="4775" y="3523"/>
                  </a:lnTo>
                  <a:lnTo>
                    <a:pt x="4741" y="3486"/>
                  </a:lnTo>
                  <a:lnTo>
                    <a:pt x="4709" y="3448"/>
                  </a:lnTo>
                  <a:lnTo>
                    <a:pt x="4677" y="3409"/>
                  </a:lnTo>
                  <a:lnTo>
                    <a:pt x="4646" y="3369"/>
                  </a:lnTo>
                  <a:lnTo>
                    <a:pt x="4617" y="3328"/>
                  </a:lnTo>
                  <a:lnTo>
                    <a:pt x="4588" y="3287"/>
                  </a:lnTo>
                  <a:lnTo>
                    <a:pt x="4560" y="3244"/>
                  </a:lnTo>
                  <a:lnTo>
                    <a:pt x="4533" y="3201"/>
                  </a:lnTo>
                  <a:lnTo>
                    <a:pt x="4507" y="3158"/>
                  </a:lnTo>
                  <a:lnTo>
                    <a:pt x="4482" y="3114"/>
                  </a:lnTo>
                  <a:lnTo>
                    <a:pt x="4458" y="3068"/>
                  </a:lnTo>
                  <a:lnTo>
                    <a:pt x="4435" y="3022"/>
                  </a:lnTo>
                  <a:lnTo>
                    <a:pt x="4412" y="2976"/>
                  </a:lnTo>
                  <a:lnTo>
                    <a:pt x="4392" y="2929"/>
                  </a:lnTo>
                  <a:lnTo>
                    <a:pt x="4371" y="2880"/>
                  </a:lnTo>
                  <a:lnTo>
                    <a:pt x="4353" y="2831"/>
                  </a:lnTo>
                  <a:lnTo>
                    <a:pt x="4335" y="2782"/>
                  </a:lnTo>
                  <a:lnTo>
                    <a:pt x="4320" y="2732"/>
                  </a:lnTo>
                  <a:lnTo>
                    <a:pt x="4304" y="2683"/>
                  </a:lnTo>
                  <a:lnTo>
                    <a:pt x="4291" y="2632"/>
                  </a:lnTo>
                  <a:lnTo>
                    <a:pt x="4278" y="2581"/>
                  </a:lnTo>
                  <a:lnTo>
                    <a:pt x="4267" y="2530"/>
                  </a:lnTo>
                  <a:lnTo>
                    <a:pt x="4258" y="2478"/>
                  </a:lnTo>
                  <a:lnTo>
                    <a:pt x="4248" y="2426"/>
                  </a:lnTo>
                  <a:lnTo>
                    <a:pt x="4241" y="2374"/>
                  </a:lnTo>
                  <a:lnTo>
                    <a:pt x="4236" y="2321"/>
                  </a:lnTo>
                  <a:lnTo>
                    <a:pt x="4231" y="2268"/>
                  </a:lnTo>
                  <a:lnTo>
                    <a:pt x="4228" y="2214"/>
                  </a:lnTo>
                  <a:lnTo>
                    <a:pt x="4226" y="2160"/>
                  </a:lnTo>
                  <a:lnTo>
                    <a:pt x="4226" y="2105"/>
                  </a:lnTo>
                  <a:close/>
                  <a:moveTo>
                    <a:pt x="2110" y="16464"/>
                  </a:moveTo>
                  <a:lnTo>
                    <a:pt x="2055" y="16463"/>
                  </a:lnTo>
                  <a:lnTo>
                    <a:pt x="2001" y="16462"/>
                  </a:lnTo>
                  <a:lnTo>
                    <a:pt x="1948" y="16459"/>
                  </a:lnTo>
                  <a:lnTo>
                    <a:pt x="1894" y="16454"/>
                  </a:lnTo>
                  <a:lnTo>
                    <a:pt x="1842" y="16449"/>
                  </a:lnTo>
                  <a:lnTo>
                    <a:pt x="1789" y="16441"/>
                  </a:lnTo>
                  <a:lnTo>
                    <a:pt x="1736" y="16433"/>
                  </a:lnTo>
                  <a:lnTo>
                    <a:pt x="1686" y="16423"/>
                  </a:lnTo>
                  <a:lnTo>
                    <a:pt x="1634" y="16413"/>
                  </a:lnTo>
                  <a:lnTo>
                    <a:pt x="1584" y="16400"/>
                  </a:lnTo>
                  <a:lnTo>
                    <a:pt x="1533" y="16387"/>
                  </a:lnTo>
                  <a:lnTo>
                    <a:pt x="1483" y="16371"/>
                  </a:lnTo>
                  <a:lnTo>
                    <a:pt x="1433" y="16355"/>
                  </a:lnTo>
                  <a:lnTo>
                    <a:pt x="1384" y="16337"/>
                  </a:lnTo>
                  <a:lnTo>
                    <a:pt x="1335" y="16319"/>
                  </a:lnTo>
                  <a:lnTo>
                    <a:pt x="1287" y="16298"/>
                  </a:lnTo>
                  <a:lnTo>
                    <a:pt x="1239" y="16278"/>
                  </a:lnTo>
                  <a:lnTo>
                    <a:pt x="1192" y="16256"/>
                  </a:lnTo>
                  <a:lnTo>
                    <a:pt x="1147" y="16232"/>
                  </a:lnTo>
                  <a:lnTo>
                    <a:pt x="1101" y="16209"/>
                  </a:lnTo>
                  <a:lnTo>
                    <a:pt x="1056" y="16184"/>
                  </a:lnTo>
                  <a:lnTo>
                    <a:pt x="1013" y="16158"/>
                  </a:lnTo>
                  <a:lnTo>
                    <a:pt x="969" y="16132"/>
                  </a:lnTo>
                  <a:lnTo>
                    <a:pt x="927" y="16104"/>
                  </a:lnTo>
                  <a:lnTo>
                    <a:pt x="886" y="16075"/>
                  </a:lnTo>
                  <a:lnTo>
                    <a:pt x="845" y="16046"/>
                  </a:lnTo>
                  <a:lnTo>
                    <a:pt x="805" y="16015"/>
                  </a:lnTo>
                  <a:lnTo>
                    <a:pt x="766" y="15983"/>
                  </a:lnTo>
                  <a:lnTo>
                    <a:pt x="727" y="15952"/>
                  </a:lnTo>
                  <a:lnTo>
                    <a:pt x="690" y="15919"/>
                  </a:lnTo>
                  <a:lnTo>
                    <a:pt x="653" y="15884"/>
                  </a:lnTo>
                  <a:lnTo>
                    <a:pt x="617" y="15849"/>
                  </a:lnTo>
                  <a:lnTo>
                    <a:pt x="582" y="15813"/>
                  </a:lnTo>
                  <a:lnTo>
                    <a:pt x="547" y="15776"/>
                  </a:lnTo>
                  <a:lnTo>
                    <a:pt x="514" y="15739"/>
                  </a:lnTo>
                  <a:lnTo>
                    <a:pt x="482" y="15699"/>
                  </a:lnTo>
                  <a:lnTo>
                    <a:pt x="450" y="15660"/>
                  </a:lnTo>
                  <a:lnTo>
                    <a:pt x="419" y="15621"/>
                  </a:lnTo>
                  <a:lnTo>
                    <a:pt x="390" y="15580"/>
                  </a:lnTo>
                  <a:lnTo>
                    <a:pt x="361" y="15539"/>
                  </a:lnTo>
                  <a:lnTo>
                    <a:pt x="333" y="15497"/>
                  </a:lnTo>
                  <a:lnTo>
                    <a:pt x="306" y="15454"/>
                  </a:lnTo>
                  <a:lnTo>
                    <a:pt x="280" y="15410"/>
                  </a:lnTo>
                  <a:lnTo>
                    <a:pt x="256" y="15365"/>
                  </a:lnTo>
                  <a:lnTo>
                    <a:pt x="232" y="15320"/>
                  </a:lnTo>
                  <a:lnTo>
                    <a:pt x="208" y="15274"/>
                  </a:lnTo>
                  <a:lnTo>
                    <a:pt x="187" y="15227"/>
                  </a:lnTo>
                  <a:lnTo>
                    <a:pt x="166" y="15179"/>
                  </a:lnTo>
                  <a:lnTo>
                    <a:pt x="145" y="15131"/>
                  </a:lnTo>
                  <a:lnTo>
                    <a:pt x="127" y="15082"/>
                  </a:lnTo>
                  <a:lnTo>
                    <a:pt x="109" y="15034"/>
                  </a:lnTo>
                  <a:lnTo>
                    <a:pt x="93" y="14984"/>
                  </a:lnTo>
                  <a:lnTo>
                    <a:pt x="77" y="14934"/>
                  </a:lnTo>
                  <a:lnTo>
                    <a:pt x="64" y="14883"/>
                  </a:lnTo>
                  <a:lnTo>
                    <a:pt x="52" y="14833"/>
                  </a:lnTo>
                  <a:lnTo>
                    <a:pt x="41" y="14782"/>
                  </a:lnTo>
                  <a:lnTo>
                    <a:pt x="31" y="14730"/>
                  </a:lnTo>
                  <a:lnTo>
                    <a:pt x="23" y="14679"/>
                  </a:lnTo>
                  <a:lnTo>
                    <a:pt x="15" y="14626"/>
                  </a:lnTo>
                  <a:lnTo>
                    <a:pt x="10" y="14574"/>
                  </a:lnTo>
                  <a:lnTo>
                    <a:pt x="5" y="14520"/>
                  </a:lnTo>
                  <a:lnTo>
                    <a:pt x="2" y="14467"/>
                  </a:lnTo>
                  <a:lnTo>
                    <a:pt x="1" y="14413"/>
                  </a:lnTo>
                  <a:lnTo>
                    <a:pt x="0" y="14359"/>
                  </a:lnTo>
                  <a:lnTo>
                    <a:pt x="0" y="13516"/>
                  </a:lnTo>
                  <a:lnTo>
                    <a:pt x="9729" y="13516"/>
                  </a:lnTo>
                  <a:lnTo>
                    <a:pt x="9729" y="12247"/>
                  </a:lnTo>
                  <a:lnTo>
                    <a:pt x="0" y="12247"/>
                  </a:lnTo>
                  <a:lnTo>
                    <a:pt x="0" y="7598"/>
                  </a:lnTo>
                  <a:lnTo>
                    <a:pt x="1" y="7544"/>
                  </a:lnTo>
                  <a:lnTo>
                    <a:pt x="2" y="7489"/>
                  </a:lnTo>
                  <a:lnTo>
                    <a:pt x="5" y="7436"/>
                  </a:lnTo>
                  <a:lnTo>
                    <a:pt x="10" y="7383"/>
                  </a:lnTo>
                  <a:lnTo>
                    <a:pt x="15" y="7330"/>
                  </a:lnTo>
                  <a:lnTo>
                    <a:pt x="23" y="7277"/>
                  </a:lnTo>
                  <a:lnTo>
                    <a:pt x="31" y="7226"/>
                  </a:lnTo>
                  <a:lnTo>
                    <a:pt x="41" y="7174"/>
                  </a:lnTo>
                  <a:lnTo>
                    <a:pt x="52" y="7123"/>
                  </a:lnTo>
                  <a:lnTo>
                    <a:pt x="64" y="7072"/>
                  </a:lnTo>
                  <a:lnTo>
                    <a:pt x="77" y="7022"/>
                  </a:lnTo>
                  <a:lnTo>
                    <a:pt x="93" y="6971"/>
                  </a:lnTo>
                  <a:lnTo>
                    <a:pt x="109" y="6923"/>
                  </a:lnTo>
                  <a:lnTo>
                    <a:pt x="127" y="6874"/>
                  </a:lnTo>
                  <a:lnTo>
                    <a:pt x="145" y="6825"/>
                  </a:lnTo>
                  <a:lnTo>
                    <a:pt x="166" y="6777"/>
                  </a:lnTo>
                  <a:lnTo>
                    <a:pt x="187" y="6730"/>
                  </a:lnTo>
                  <a:lnTo>
                    <a:pt x="208" y="6682"/>
                  </a:lnTo>
                  <a:lnTo>
                    <a:pt x="232" y="6637"/>
                  </a:lnTo>
                  <a:lnTo>
                    <a:pt x="256" y="6591"/>
                  </a:lnTo>
                  <a:lnTo>
                    <a:pt x="280" y="6546"/>
                  </a:lnTo>
                  <a:lnTo>
                    <a:pt x="306" y="6503"/>
                  </a:lnTo>
                  <a:lnTo>
                    <a:pt x="333" y="6460"/>
                  </a:lnTo>
                  <a:lnTo>
                    <a:pt x="361" y="6418"/>
                  </a:lnTo>
                  <a:lnTo>
                    <a:pt x="390" y="6377"/>
                  </a:lnTo>
                  <a:lnTo>
                    <a:pt x="419" y="6336"/>
                  </a:lnTo>
                  <a:lnTo>
                    <a:pt x="450" y="6295"/>
                  </a:lnTo>
                  <a:lnTo>
                    <a:pt x="482" y="6256"/>
                  </a:lnTo>
                  <a:lnTo>
                    <a:pt x="514" y="6218"/>
                  </a:lnTo>
                  <a:lnTo>
                    <a:pt x="547" y="6180"/>
                  </a:lnTo>
                  <a:lnTo>
                    <a:pt x="582" y="6144"/>
                  </a:lnTo>
                  <a:lnTo>
                    <a:pt x="617" y="6107"/>
                  </a:lnTo>
                  <a:lnTo>
                    <a:pt x="653" y="6072"/>
                  </a:lnTo>
                  <a:lnTo>
                    <a:pt x="690" y="6038"/>
                  </a:lnTo>
                  <a:lnTo>
                    <a:pt x="727" y="6005"/>
                  </a:lnTo>
                  <a:lnTo>
                    <a:pt x="766" y="5972"/>
                  </a:lnTo>
                  <a:lnTo>
                    <a:pt x="805" y="5941"/>
                  </a:lnTo>
                  <a:lnTo>
                    <a:pt x="845" y="5911"/>
                  </a:lnTo>
                  <a:lnTo>
                    <a:pt x="886" y="5882"/>
                  </a:lnTo>
                  <a:lnTo>
                    <a:pt x="927" y="5853"/>
                  </a:lnTo>
                  <a:lnTo>
                    <a:pt x="969" y="5825"/>
                  </a:lnTo>
                  <a:lnTo>
                    <a:pt x="1013" y="5798"/>
                  </a:lnTo>
                  <a:lnTo>
                    <a:pt x="1056" y="5773"/>
                  </a:lnTo>
                  <a:lnTo>
                    <a:pt x="1101" y="5748"/>
                  </a:lnTo>
                  <a:lnTo>
                    <a:pt x="1147" y="5724"/>
                  </a:lnTo>
                  <a:lnTo>
                    <a:pt x="1192" y="5701"/>
                  </a:lnTo>
                  <a:lnTo>
                    <a:pt x="1239" y="5679"/>
                  </a:lnTo>
                  <a:lnTo>
                    <a:pt x="1287" y="5657"/>
                  </a:lnTo>
                  <a:lnTo>
                    <a:pt x="1335" y="5638"/>
                  </a:lnTo>
                  <a:lnTo>
                    <a:pt x="1384" y="5619"/>
                  </a:lnTo>
                  <a:lnTo>
                    <a:pt x="1433" y="5602"/>
                  </a:lnTo>
                  <a:lnTo>
                    <a:pt x="1483" y="5585"/>
                  </a:lnTo>
                  <a:lnTo>
                    <a:pt x="1533" y="5571"/>
                  </a:lnTo>
                  <a:lnTo>
                    <a:pt x="1584" y="5557"/>
                  </a:lnTo>
                  <a:lnTo>
                    <a:pt x="1634" y="5544"/>
                  </a:lnTo>
                  <a:lnTo>
                    <a:pt x="1686" y="5534"/>
                  </a:lnTo>
                  <a:lnTo>
                    <a:pt x="1736" y="5524"/>
                  </a:lnTo>
                  <a:lnTo>
                    <a:pt x="1789" y="5515"/>
                  </a:lnTo>
                  <a:lnTo>
                    <a:pt x="1842" y="5508"/>
                  </a:lnTo>
                  <a:lnTo>
                    <a:pt x="1894" y="5503"/>
                  </a:lnTo>
                  <a:lnTo>
                    <a:pt x="1948" y="5498"/>
                  </a:lnTo>
                  <a:lnTo>
                    <a:pt x="2001" y="5495"/>
                  </a:lnTo>
                  <a:lnTo>
                    <a:pt x="2055" y="5493"/>
                  </a:lnTo>
                  <a:lnTo>
                    <a:pt x="2110" y="5493"/>
                  </a:lnTo>
                  <a:lnTo>
                    <a:pt x="10590" y="5493"/>
                  </a:lnTo>
                  <a:lnTo>
                    <a:pt x="10644" y="5493"/>
                  </a:lnTo>
                  <a:lnTo>
                    <a:pt x="10698" y="5495"/>
                  </a:lnTo>
                  <a:lnTo>
                    <a:pt x="10752" y="5498"/>
                  </a:lnTo>
                  <a:lnTo>
                    <a:pt x="10806" y="5503"/>
                  </a:lnTo>
                  <a:lnTo>
                    <a:pt x="10858" y="5508"/>
                  </a:lnTo>
                  <a:lnTo>
                    <a:pt x="10911" y="5515"/>
                  </a:lnTo>
                  <a:lnTo>
                    <a:pt x="10962" y="5524"/>
                  </a:lnTo>
                  <a:lnTo>
                    <a:pt x="11015" y="5534"/>
                  </a:lnTo>
                  <a:lnTo>
                    <a:pt x="11065" y="5544"/>
                  </a:lnTo>
                  <a:lnTo>
                    <a:pt x="11117" y="5557"/>
                  </a:lnTo>
                  <a:lnTo>
                    <a:pt x="11168" y="5571"/>
                  </a:lnTo>
                  <a:lnTo>
                    <a:pt x="11218" y="5585"/>
                  </a:lnTo>
                  <a:lnTo>
                    <a:pt x="11268" y="5602"/>
                  </a:lnTo>
                  <a:lnTo>
                    <a:pt x="11316" y="5619"/>
                  </a:lnTo>
                  <a:lnTo>
                    <a:pt x="11366" y="5638"/>
                  </a:lnTo>
                  <a:lnTo>
                    <a:pt x="11414" y="5657"/>
                  </a:lnTo>
                  <a:lnTo>
                    <a:pt x="11462" y="5679"/>
                  </a:lnTo>
                  <a:lnTo>
                    <a:pt x="11509" y="5701"/>
                  </a:lnTo>
                  <a:lnTo>
                    <a:pt x="11556" y="5724"/>
                  </a:lnTo>
                  <a:lnTo>
                    <a:pt x="11602" y="5748"/>
                  </a:lnTo>
                  <a:lnTo>
                    <a:pt x="11646" y="5773"/>
                  </a:lnTo>
                  <a:lnTo>
                    <a:pt x="11690" y="5798"/>
                  </a:lnTo>
                  <a:lnTo>
                    <a:pt x="11734" y="5825"/>
                  </a:lnTo>
                  <a:lnTo>
                    <a:pt x="11776" y="5853"/>
                  </a:lnTo>
                  <a:lnTo>
                    <a:pt x="11818" y="5882"/>
                  </a:lnTo>
                  <a:lnTo>
                    <a:pt x="11858" y="5911"/>
                  </a:lnTo>
                  <a:lnTo>
                    <a:pt x="11899" y="5941"/>
                  </a:lnTo>
                  <a:lnTo>
                    <a:pt x="11938" y="5972"/>
                  </a:lnTo>
                  <a:lnTo>
                    <a:pt x="11976" y="6005"/>
                  </a:lnTo>
                  <a:lnTo>
                    <a:pt x="12014" y="6038"/>
                  </a:lnTo>
                  <a:lnTo>
                    <a:pt x="12051" y="6072"/>
                  </a:lnTo>
                  <a:lnTo>
                    <a:pt x="12087" y="6107"/>
                  </a:lnTo>
                  <a:lnTo>
                    <a:pt x="12122" y="6144"/>
                  </a:lnTo>
                  <a:lnTo>
                    <a:pt x="12156" y="6180"/>
                  </a:lnTo>
                  <a:lnTo>
                    <a:pt x="12190" y="6218"/>
                  </a:lnTo>
                  <a:lnTo>
                    <a:pt x="12222" y="6256"/>
                  </a:lnTo>
                  <a:lnTo>
                    <a:pt x="12254" y="6295"/>
                  </a:lnTo>
                  <a:lnTo>
                    <a:pt x="12284" y="6336"/>
                  </a:lnTo>
                  <a:lnTo>
                    <a:pt x="12314" y="6377"/>
                  </a:lnTo>
                  <a:lnTo>
                    <a:pt x="12343" y="6418"/>
                  </a:lnTo>
                  <a:lnTo>
                    <a:pt x="12371" y="6460"/>
                  </a:lnTo>
                  <a:lnTo>
                    <a:pt x="12398" y="6503"/>
                  </a:lnTo>
                  <a:lnTo>
                    <a:pt x="12423" y="6546"/>
                  </a:lnTo>
                  <a:lnTo>
                    <a:pt x="12448" y="6591"/>
                  </a:lnTo>
                  <a:lnTo>
                    <a:pt x="12472" y="6637"/>
                  </a:lnTo>
                  <a:lnTo>
                    <a:pt x="12496" y="6682"/>
                  </a:lnTo>
                  <a:lnTo>
                    <a:pt x="12517" y="6730"/>
                  </a:lnTo>
                  <a:lnTo>
                    <a:pt x="12539" y="6777"/>
                  </a:lnTo>
                  <a:lnTo>
                    <a:pt x="12560" y="6825"/>
                  </a:lnTo>
                  <a:lnTo>
                    <a:pt x="12578" y="6874"/>
                  </a:lnTo>
                  <a:lnTo>
                    <a:pt x="12596" y="6923"/>
                  </a:lnTo>
                  <a:lnTo>
                    <a:pt x="12612" y="6971"/>
                  </a:lnTo>
                  <a:lnTo>
                    <a:pt x="12627" y="7022"/>
                  </a:lnTo>
                  <a:lnTo>
                    <a:pt x="12640" y="7072"/>
                  </a:lnTo>
                  <a:lnTo>
                    <a:pt x="12652" y="7123"/>
                  </a:lnTo>
                  <a:lnTo>
                    <a:pt x="12664" y="7174"/>
                  </a:lnTo>
                  <a:lnTo>
                    <a:pt x="12673" y="7226"/>
                  </a:lnTo>
                  <a:lnTo>
                    <a:pt x="12681" y="7277"/>
                  </a:lnTo>
                  <a:lnTo>
                    <a:pt x="12689" y="7330"/>
                  </a:lnTo>
                  <a:lnTo>
                    <a:pt x="12695" y="7383"/>
                  </a:lnTo>
                  <a:lnTo>
                    <a:pt x="12699" y="7436"/>
                  </a:lnTo>
                  <a:lnTo>
                    <a:pt x="12702" y="7489"/>
                  </a:lnTo>
                  <a:lnTo>
                    <a:pt x="12704" y="7544"/>
                  </a:lnTo>
                  <a:lnTo>
                    <a:pt x="12705" y="7598"/>
                  </a:lnTo>
                  <a:lnTo>
                    <a:pt x="12705" y="8441"/>
                  </a:lnTo>
                  <a:lnTo>
                    <a:pt x="2954" y="8441"/>
                  </a:lnTo>
                  <a:lnTo>
                    <a:pt x="2954" y="9703"/>
                  </a:lnTo>
                  <a:lnTo>
                    <a:pt x="12705" y="9703"/>
                  </a:lnTo>
                  <a:lnTo>
                    <a:pt x="12705" y="14359"/>
                  </a:lnTo>
                  <a:lnTo>
                    <a:pt x="12704" y="14413"/>
                  </a:lnTo>
                  <a:lnTo>
                    <a:pt x="12702" y="14467"/>
                  </a:lnTo>
                  <a:lnTo>
                    <a:pt x="12699" y="14520"/>
                  </a:lnTo>
                  <a:lnTo>
                    <a:pt x="12695" y="14574"/>
                  </a:lnTo>
                  <a:lnTo>
                    <a:pt x="12689" y="14626"/>
                  </a:lnTo>
                  <a:lnTo>
                    <a:pt x="12681" y="14679"/>
                  </a:lnTo>
                  <a:lnTo>
                    <a:pt x="12673" y="14730"/>
                  </a:lnTo>
                  <a:lnTo>
                    <a:pt x="12664" y="14782"/>
                  </a:lnTo>
                  <a:lnTo>
                    <a:pt x="12652" y="14833"/>
                  </a:lnTo>
                  <a:lnTo>
                    <a:pt x="12640" y="14883"/>
                  </a:lnTo>
                  <a:lnTo>
                    <a:pt x="12627" y="14934"/>
                  </a:lnTo>
                  <a:lnTo>
                    <a:pt x="12612" y="14984"/>
                  </a:lnTo>
                  <a:lnTo>
                    <a:pt x="12596" y="15034"/>
                  </a:lnTo>
                  <a:lnTo>
                    <a:pt x="12578" y="15082"/>
                  </a:lnTo>
                  <a:lnTo>
                    <a:pt x="12560" y="15131"/>
                  </a:lnTo>
                  <a:lnTo>
                    <a:pt x="12539" y="15179"/>
                  </a:lnTo>
                  <a:lnTo>
                    <a:pt x="12517" y="15227"/>
                  </a:lnTo>
                  <a:lnTo>
                    <a:pt x="12496" y="15274"/>
                  </a:lnTo>
                  <a:lnTo>
                    <a:pt x="12472" y="15320"/>
                  </a:lnTo>
                  <a:lnTo>
                    <a:pt x="12448" y="15365"/>
                  </a:lnTo>
                  <a:lnTo>
                    <a:pt x="12423" y="15410"/>
                  </a:lnTo>
                  <a:lnTo>
                    <a:pt x="12398" y="15454"/>
                  </a:lnTo>
                  <a:lnTo>
                    <a:pt x="12371" y="15497"/>
                  </a:lnTo>
                  <a:lnTo>
                    <a:pt x="12343" y="15539"/>
                  </a:lnTo>
                  <a:lnTo>
                    <a:pt x="12314" y="15580"/>
                  </a:lnTo>
                  <a:lnTo>
                    <a:pt x="12284" y="15621"/>
                  </a:lnTo>
                  <a:lnTo>
                    <a:pt x="12254" y="15660"/>
                  </a:lnTo>
                  <a:lnTo>
                    <a:pt x="12222" y="15699"/>
                  </a:lnTo>
                  <a:lnTo>
                    <a:pt x="12190" y="15739"/>
                  </a:lnTo>
                  <a:lnTo>
                    <a:pt x="12156" y="15776"/>
                  </a:lnTo>
                  <a:lnTo>
                    <a:pt x="12122" y="15813"/>
                  </a:lnTo>
                  <a:lnTo>
                    <a:pt x="12087" y="15849"/>
                  </a:lnTo>
                  <a:lnTo>
                    <a:pt x="12051" y="15884"/>
                  </a:lnTo>
                  <a:lnTo>
                    <a:pt x="12014" y="15919"/>
                  </a:lnTo>
                  <a:lnTo>
                    <a:pt x="11976" y="15952"/>
                  </a:lnTo>
                  <a:lnTo>
                    <a:pt x="11938" y="15983"/>
                  </a:lnTo>
                  <a:lnTo>
                    <a:pt x="11899" y="16015"/>
                  </a:lnTo>
                  <a:lnTo>
                    <a:pt x="11858" y="16046"/>
                  </a:lnTo>
                  <a:lnTo>
                    <a:pt x="11818" y="16075"/>
                  </a:lnTo>
                  <a:lnTo>
                    <a:pt x="11776" y="16104"/>
                  </a:lnTo>
                  <a:lnTo>
                    <a:pt x="11734" y="16132"/>
                  </a:lnTo>
                  <a:lnTo>
                    <a:pt x="11690" y="16158"/>
                  </a:lnTo>
                  <a:lnTo>
                    <a:pt x="11646" y="16184"/>
                  </a:lnTo>
                  <a:lnTo>
                    <a:pt x="11602" y="16209"/>
                  </a:lnTo>
                  <a:lnTo>
                    <a:pt x="11556" y="16232"/>
                  </a:lnTo>
                  <a:lnTo>
                    <a:pt x="11509" y="16256"/>
                  </a:lnTo>
                  <a:lnTo>
                    <a:pt x="11462" y="16278"/>
                  </a:lnTo>
                  <a:lnTo>
                    <a:pt x="11414" y="16298"/>
                  </a:lnTo>
                  <a:lnTo>
                    <a:pt x="11366" y="16319"/>
                  </a:lnTo>
                  <a:lnTo>
                    <a:pt x="11316" y="16337"/>
                  </a:lnTo>
                  <a:lnTo>
                    <a:pt x="11268" y="16355"/>
                  </a:lnTo>
                  <a:lnTo>
                    <a:pt x="11218" y="16371"/>
                  </a:lnTo>
                  <a:lnTo>
                    <a:pt x="11168" y="16387"/>
                  </a:lnTo>
                  <a:lnTo>
                    <a:pt x="11117" y="16400"/>
                  </a:lnTo>
                  <a:lnTo>
                    <a:pt x="11065" y="16413"/>
                  </a:lnTo>
                  <a:lnTo>
                    <a:pt x="11015" y="16423"/>
                  </a:lnTo>
                  <a:lnTo>
                    <a:pt x="10962" y="16433"/>
                  </a:lnTo>
                  <a:lnTo>
                    <a:pt x="10911" y="16441"/>
                  </a:lnTo>
                  <a:lnTo>
                    <a:pt x="10858" y="16449"/>
                  </a:lnTo>
                  <a:lnTo>
                    <a:pt x="10806" y="16454"/>
                  </a:lnTo>
                  <a:lnTo>
                    <a:pt x="10752" y="16459"/>
                  </a:lnTo>
                  <a:lnTo>
                    <a:pt x="10698" y="16462"/>
                  </a:lnTo>
                  <a:lnTo>
                    <a:pt x="10644" y="16463"/>
                  </a:lnTo>
                  <a:lnTo>
                    <a:pt x="10590" y="16464"/>
                  </a:lnTo>
                  <a:lnTo>
                    <a:pt x="2110" y="16464"/>
                  </a:ln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chemeClr val="tx1"/>
                </a:solidFill>
                <a:effectLst/>
                <a:uLnTx/>
                <a:uFillTx/>
                <a:latin typeface="Sparkasse Head"/>
                <a:cs typeface="Sparkasse Head"/>
              </a:endParaRPr>
            </a:p>
          </p:txBody>
        </p:sp>
      </p:grpSp>
    </p:spTree>
    <p:extLst>
      <p:ext uri="{BB962C8B-B14F-4D97-AF65-F5344CB8AC3E}">
        <p14:creationId xmlns:p14="http://schemas.microsoft.com/office/powerpoint/2010/main" val="3434462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unchline weiß">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lvl1pPr>
              <a:defRPr>
                <a:solidFill>
                  <a:schemeClr val="accent2"/>
                </a:solidFill>
              </a:defRPr>
            </a:lvl1pPr>
          </a:lstStyle>
          <a:p>
            <a:r>
              <a:rPr lang="de-DE"/>
              <a:t>TT.MM.JJJJ</a:t>
            </a:r>
            <a:endParaRPr lang="de-DE" dirty="0"/>
          </a:p>
        </p:txBody>
      </p:sp>
      <p:sp>
        <p:nvSpPr>
          <p:cNvPr id="5" name="Fußzeilenplatzhalter 4"/>
          <p:cNvSpPr>
            <a:spLocks noGrp="1"/>
          </p:cNvSpPr>
          <p:nvPr>
            <p:ph type="ftr" sz="quarter" idx="11"/>
          </p:nvPr>
        </p:nvSpPr>
        <p:spPr/>
        <p:txBody>
          <a:bodyPr/>
          <a:lstStyle>
            <a:lvl1pPr>
              <a:defRPr>
                <a:solidFill>
                  <a:schemeClr val="accent2"/>
                </a:solidFill>
              </a:defRPr>
            </a:lvl1pPr>
          </a:lstStyle>
          <a:p>
            <a:r>
              <a:rPr lang="de-DE"/>
              <a:t>Max Mustermann – Präsentationstitel</a:t>
            </a:r>
            <a:endParaRPr lang="de-DE" dirty="0"/>
          </a:p>
        </p:txBody>
      </p:sp>
      <p:sp>
        <p:nvSpPr>
          <p:cNvPr id="6" name="Foliennummernplatzhalter 5"/>
          <p:cNvSpPr>
            <a:spLocks noGrp="1"/>
          </p:cNvSpPr>
          <p:nvPr>
            <p:ph type="sldNum" sz="quarter" idx="12"/>
          </p:nvPr>
        </p:nvSpPr>
        <p:spPr/>
        <p:txBody>
          <a:bodyPr/>
          <a:lstStyle>
            <a:lvl1pPr>
              <a:defRPr>
                <a:solidFill>
                  <a:schemeClr val="accent2"/>
                </a:solidFill>
              </a:defRPr>
            </a:lvl1pPr>
          </a:lstStyle>
          <a:p>
            <a:fld id="{9D7D3CBE-C5B6-4E39-B7F9-DE3180FA4E55}" type="slidenum">
              <a:rPr lang="de-DE" smtClean="0"/>
              <a:pPr/>
              <a:t>‹Nr.›</a:t>
            </a:fld>
            <a:endParaRPr lang="de-DE" dirty="0"/>
          </a:p>
        </p:txBody>
      </p:sp>
      <p:sp>
        <p:nvSpPr>
          <p:cNvPr id="12" name="Inhaltsplatzhalter 7"/>
          <p:cNvSpPr>
            <a:spLocks noGrp="1"/>
          </p:cNvSpPr>
          <p:nvPr>
            <p:ph sz="quarter" idx="13" hasCustomPrompt="1"/>
          </p:nvPr>
        </p:nvSpPr>
        <p:spPr>
          <a:xfrm>
            <a:off x="352800" y="1072800"/>
            <a:ext cx="8435600" cy="3477600"/>
          </a:xfrm>
        </p:spPr>
        <p:txBody>
          <a:bodyPr anchor="t" anchorCtr="0"/>
          <a:lstStyle>
            <a:lvl1pPr>
              <a:defRPr sz="4000" b="0" baseline="0">
                <a:solidFill>
                  <a:schemeClr val="tx2"/>
                </a:solidFill>
                <a:latin typeface="+mj-lt"/>
              </a:defRPr>
            </a:lvl1pPr>
            <a:lvl2pPr marL="358775" indent="-358775">
              <a:buClrTx/>
              <a:defRPr sz="4000" b="0">
                <a:solidFill>
                  <a:schemeClr val="tx2"/>
                </a:solidFill>
                <a:latin typeface="+mj-lt"/>
              </a:defRPr>
            </a:lvl2pPr>
            <a:lvl3pPr marL="717550" indent="-358775">
              <a:buClrTx/>
              <a:defRPr sz="4000" b="0">
                <a:solidFill>
                  <a:schemeClr val="tx2"/>
                </a:solidFill>
                <a:latin typeface="+mj-lt"/>
              </a:defRPr>
            </a:lvl3pPr>
            <a:lvl4pPr marL="1074738" indent="-357188">
              <a:buClrTx/>
              <a:defRPr sz="4000" b="0">
                <a:solidFill>
                  <a:schemeClr val="tx2"/>
                </a:solidFill>
                <a:latin typeface="+mj-lt"/>
              </a:defRPr>
            </a:lvl4pPr>
            <a:lvl5pPr marL="1433513" indent="-358775">
              <a:buClrTx/>
              <a:defRPr sz="4000" b="0">
                <a:solidFill>
                  <a:schemeClr val="tx2"/>
                </a:solidFill>
                <a:latin typeface="+mj-lt"/>
              </a:defRPr>
            </a:lvl5pPr>
          </a:lstStyle>
          <a:p>
            <a:pPr lvl="0"/>
            <a:r>
              <a:rPr lang="de-DE" dirty="0"/>
              <a:t>Bitte Text eingeben</a:t>
            </a:r>
            <a:br>
              <a:rPr lang="de-DE" dirty="0"/>
            </a:br>
            <a:r>
              <a:rPr lang="de-DE" dirty="0"/>
              <a:t>Automatische Aufzählung ab 2. Ebene</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72B22E95-A44A-4772-9BF5-544960446D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425" y="4367212"/>
            <a:ext cx="1349238" cy="900000"/>
          </a:xfrm>
          <a:prstGeom prst="rect">
            <a:avLst/>
          </a:prstGeom>
        </p:spPr>
      </p:pic>
    </p:spTree>
    <p:extLst>
      <p:ext uri="{BB962C8B-B14F-4D97-AF65-F5344CB8AC3E}">
        <p14:creationId xmlns:p14="http://schemas.microsoft.com/office/powerpoint/2010/main" val="2552998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chart Piktogramm">
    <p:spTree>
      <p:nvGrpSpPr>
        <p:cNvPr id="1" name=""/>
        <p:cNvGrpSpPr/>
        <p:nvPr/>
      </p:nvGrpSpPr>
      <p:grpSpPr>
        <a:xfrm>
          <a:off x="0" y="0"/>
          <a:ext cx="0" cy="0"/>
          <a:chOff x="0" y="0"/>
          <a:chExt cx="0" cy="0"/>
        </a:xfrm>
      </p:grpSpPr>
      <p:sp>
        <p:nvSpPr>
          <p:cNvPr id="9" name="Rechteck 8"/>
          <p:cNvSpPr/>
          <p:nvPr userDrawn="1"/>
        </p:nvSpPr>
        <p:spPr>
          <a:xfrm>
            <a:off x="0" y="0"/>
            <a:ext cx="4572000" cy="2571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hasCustomPrompt="1"/>
          </p:nvPr>
        </p:nvSpPr>
        <p:spPr>
          <a:xfrm>
            <a:off x="4932000" y="180975"/>
            <a:ext cx="3851638" cy="2211388"/>
          </a:xfrm>
        </p:spPr>
        <p:txBody>
          <a:bodyPr anchor="ctr" anchorCtr="0">
            <a:noAutofit/>
          </a:bodyPr>
          <a:lstStyle>
            <a:lvl1pPr>
              <a:defRPr sz="4000" baseline="0">
                <a:solidFill>
                  <a:schemeClr val="tx2"/>
                </a:solidFill>
              </a:defRPr>
            </a:lvl1pPr>
          </a:lstStyle>
          <a:p>
            <a:r>
              <a:rPr lang="de-DE" dirty="0"/>
              <a:t>Bitte Titel eingeben</a:t>
            </a:r>
          </a:p>
        </p:txBody>
      </p:sp>
      <p:sp>
        <p:nvSpPr>
          <p:cNvPr id="7" name="Rechteck 6"/>
          <p:cNvSpPr/>
          <p:nvPr userDrawn="1"/>
        </p:nvSpPr>
        <p:spPr>
          <a:xfrm>
            <a:off x="4572000" y="2571750"/>
            <a:ext cx="4572000" cy="2571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Bildplatzhalter 4"/>
          <p:cNvSpPr>
            <a:spLocks noGrp="1"/>
          </p:cNvSpPr>
          <p:nvPr>
            <p:ph type="pic" sz="quarter" idx="10" hasCustomPrompt="1"/>
          </p:nvPr>
        </p:nvSpPr>
        <p:spPr>
          <a:xfrm>
            <a:off x="5887521" y="2780070"/>
            <a:ext cx="1940959" cy="2196000"/>
          </a:xfrm>
          <a:noFill/>
        </p:spPr>
        <p:txBody>
          <a:bodyPr anchor="ctr" anchorCtr="0"/>
          <a:lstStyle>
            <a:lvl1pPr algn="ctr">
              <a:defRPr sz="900">
                <a:solidFill>
                  <a:schemeClr val="bg1"/>
                </a:solidFill>
              </a:defRPr>
            </a:lvl1pPr>
          </a:lstStyle>
          <a:p>
            <a:r>
              <a:rPr lang="de-DE" dirty="0"/>
              <a:t>Piktogramm hier platzieren</a:t>
            </a:r>
          </a:p>
        </p:txBody>
      </p:sp>
      <p:sp>
        <p:nvSpPr>
          <p:cNvPr id="14" name="Textplatzhalter 4"/>
          <p:cNvSpPr>
            <a:spLocks noGrp="1"/>
          </p:cNvSpPr>
          <p:nvPr>
            <p:ph type="body" sz="quarter" idx="11" hasCustomPrompt="1"/>
          </p:nvPr>
        </p:nvSpPr>
        <p:spPr>
          <a:xfrm>
            <a:off x="352425" y="2751770"/>
            <a:ext cx="3852000" cy="536400"/>
          </a:xfrm>
        </p:spPr>
        <p:txBody>
          <a:bodyPr/>
          <a:lstStyle>
            <a:lvl1pPr>
              <a:defRPr b="1" baseline="0">
                <a:solidFill>
                  <a:schemeClr val="tx2"/>
                </a:solidFill>
              </a:defRPr>
            </a:lvl1pPr>
            <a:lvl2pPr>
              <a:buClrTx/>
              <a:defRPr b="1">
                <a:solidFill>
                  <a:schemeClr val="tx2"/>
                </a:solidFill>
              </a:defRPr>
            </a:lvl2pPr>
            <a:lvl3pPr>
              <a:buClrTx/>
              <a:defRPr b="1">
                <a:solidFill>
                  <a:schemeClr val="tx2"/>
                </a:solidFill>
              </a:defRPr>
            </a:lvl3pPr>
            <a:lvl4pPr>
              <a:buClrTx/>
              <a:defRPr b="1">
                <a:solidFill>
                  <a:schemeClr val="tx2"/>
                </a:solidFill>
              </a:defRPr>
            </a:lvl4pPr>
            <a:lvl5pPr>
              <a:buClrTx/>
              <a:defRPr b="1">
                <a:solidFill>
                  <a:schemeClr val="tx2"/>
                </a:solidFill>
              </a:defRPr>
            </a:lvl5pPr>
          </a:lstStyle>
          <a:p>
            <a:pPr lvl="0"/>
            <a:r>
              <a:rPr lang="de-DE" dirty="0"/>
              <a:t>Optionaler Untertitel</a:t>
            </a:r>
          </a:p>
          <a:p>
            <a:pPr lvl="1"/>
            <a:r>
              <a:rPr lang="de-DE" dirty="0"/>
              <a:t>Zweite Ebene</a:t>
            </a:r>
          </a:p>
          <a:p>
            <a:pPr lvl="2"/>
            <a:r>
              <a:rPr lang="de-DE" dirty="0"/>
              <a:t>Dritte Ebene</a:t>
            </a:r>
          </a:p>
          <a:p>
            <a:pPr lvl="3"/>
            <a:r>
              <a:rPr lang="de-DE" dirty="0"/>
              <a:t>Vierte Ebene</a:t>
            </a:r>
          </a:p>
          <a:p>
            <a:pPr lvl="4"/>
            <a:r>
              <a:rPr lang="de-DE" dirty="0"/>
              <a:t>Fünfte Ebene</a:t>
            </a:r>
            <a:endParaRPr lang="fr-FR" dirty="0"/>
          </a:p>
        </p:txBody>
      </p:sp>
      <p:sp>
        <p:nvSpPr>
          <p:cNvPr id="16" name="Bildplatzhalter 4"/>
          <p:cNvSpPr>
            <a:spLocks noGrp="1"/>
          </p:cNvSpPr>
          <p:nvPr userDrawn="1">
            <p:ph type="pic" sz="quarter" idx="12" hasCustomPrompt="1"/>
          </p:nvPr>
        </p:nvSpPr>
        <p:spPr>
          <a:xfrm>
            <a:off x="1315521" y="187875"/>
            <a:ext cx="1940959" cy="2196000"/>
          </a:xfrm>
          <a:noFill/>
        </p:spPr>
        <p:txBody>
          <a:bodyPr anchor="ctr" anchorCtr="0"/>
          <a:lstStyle>
            <a:lvl1pPr algn="ctr">
              <a:defRPr sz="900">
                <a:solidFill>
                  <a:schemeClr val="bg1"/>
                </a:solidFill>
              </a:defRPr>
            </a:lvl1pPr>
          </a:lstStyle>
          <a:p>
            <a:r>
              <a:rPr lang="de-DE" dirty="0"/>
              <a:t>Logo hier platzieren</a:t>
            </a:r>
          </a:p>
        </p:txBody>
      </p:sp>
      <p:pic>
        <p:nvPicPr>
          <p:cNvPr id="15" name="Grafik 14">
            <a:extLst>
              <a:ext uri="{FF2B5EF4-FFF2-40B4-BE49-F238E27FC236}">
                <a16:creationId xmlns:a16="http://schemas.microsoft.com/office/drawing/2014/main" id="{0C599612-3780-4A57-B7D9-06F81D9320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425" y="4243500"/>
            <a:ext cx="1349238" cy="900000"/>
          </a:xfrm>
          <a:prstGeom prst="rect">
            <a:avLst/>
          </a:prstGeom>
        </p:spPr>
      </p:pic>
    </p:spTree>
    <p:extLst>
      <p:ext uri="{BB962C8B-B14F-4D97-AF65-F5344CB8AC3E}">
        <p14:creationId xmlns:p14="http://schemas.microsoft.com/office/powerpoint/2010/main" val="718676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2425" y="776288"/>
            <a:ext cx="3852000" cy="1479600"/>
          </a:xfrm>
        </p:spPr>
        <p:txBody>
          <a:bodyPr/>
          <a:lstStyle>
            <a:lvl1pPr>
              <a:defRPr sz="4000" baseline="0">
                <a:solidFill>
                  <a:schemeClr val="tx2"/>
                </a:solidFill>
              </a:defRPr>
            </a:lvl1pPr>
          </a:lstStyle>
          <a:p>
            <a:r>
              <a:rPr lang="de-DE" dirty="0"/>
              <a:t>Bitte Titel eingeben</a:t>
            </a:r>
          </a:p>
        </p:txBody>
      </p:sp>
      <p:sp>
        <p:nvSpPr>
          <p:cNvPr id="7" name="Rechteck 6"/>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userDrawn="1"/>
        </p:nvSpPr>
        <p:spPr>
          <a:xfrm>
            <a:off x="4932363" y="1383618"/>
            <a:ext cx="1367829" cy="369332"/>
          </a:xfrm>
          <a:prstGeom prst="rect">
            <a:avLst/>
          </a:prstGeom>
          <a:noFill/>
        </p:spPr>
        <p:txBody>
          <a:bodyPr wrap="square" lIns="0" tIns="0" rIns="0" bIns="0" rtlCol="0">
            <a:spAutoFit/>
          </a:bodyPr>
          <a:lstStyle/>
          <a:p>
            <a:r>
              <a:rPr lang="de-DE" sz="1200" dirty="0">
                <a:solidFill>
                  <a:schemeClr val="bg1"/>
                </a:solidFill>
              </a:rPr>
              <a:t>Telefonnummer:</a:t>
            </a:r>
          </a:p>
          <a:p>
            <a:r>
              <a:rPr lang="de-DE" sz="1200" dirty="0">
                <a:solidFill>
                  <a:schemeClr val="bg1"/>
                </a:solidFill>
              </a:rPr>
              <a:t>E-Mail-Adresse:</a:t>
            </a:r>
          </a:p>
        </p:txBody>
      </p:sp>
      <p:sp>
        <p:nvSpPr>
          <p:cNvPr id="6" name="Textplatzhalter 5"/>
          <p:cNvSpPr>
            <a:spLocks noGrp="1"/>
          </p:cNvSpPr>
          <p:nvPr>
            <p:ph type="body" sz="quarter" idx="10" hasCustomPrompt="1"/>
          </p:nvPr>
        </p:nvSpPr>
        <p:spPr>
          <a:xfrm>
            <a:off x="6067213" y="1382837"/>
            <a:ext cx="2725949" cy="180000"/>
          </a:xfrm>
        </p:spPr>
        <p:txBody>
          <a:bodyPr/>
          <a:lstStyle>
            <a:lvl1pPr>
              <a:spcBef>
                <a:spcPts val="0"/>
              </a:spcBef>
              <a:defRPr sz="1200" baseline="0">
                <a:solidFill>
                  <a:schemeClr val="bg1"/>
                </a:solidFill>
              </a:defRPr>
            </a:lvl1pPr>
            <a:lvl2pPr>
              <a:spcBef>
                <a:spcPts val="0"/>
              </a:spcBef>
              <a:defRPr sz="1200">
                <a:solidFill>
                  <a:schemeClr val="bg1"/>
                </a:solidFill>
              </a:defRPr>
            </a:lvl2pPr>
            <a:lvl3pPr>
              <a:spcBef>
                <a:spcPts val="0"/>
              </a:spcBef>
              <a:defRPr sz="1200">
                <a:solidFill>
                  <a:schemeClr val="bg1"/>
                </a:solidFill>
              </a:defRPr>
            </a:lvl3pPr>
            <a:lvl4pPr>
              <a:spcBef>
                <a:spcPts val="0"/>
              </a:spcBef>
              <a:defRPr sz="1200">
                <a:solidFill>
                  <a:schemeClr val="bg1"/>
                </a:solidFill>
              </a:defRPr>
            </a:lvl4pPr>
            <a:lvl5pPr>
              <a:spcBef>
                <a:spcPts val="0"/>
              </a:spcBef>
              <a:defRPr sz="1200">
                <a:solidFill>
                  <a:schemeClr val="bg1"/>
                </a:solidFill>
              </a:defRPr>
            </a:lvl5pPr>
          </a:lstStyle>
          <a:p>
            <a:pPr lvl="0"/>
            <a:r>
              <a:rPr lang="de-DE" dirty="0"/>
              <a:t>Hier Telefonnummer eingeben</a:t>
            </a:r>
          </a:p>
        </p:txBody>
      </p:sp>
      <p:sp>
        <p:nvSpPr>
          <p:cNvPr id="14" name="Textplatzhalter 5"/>
          <p:cNvSpPr>
            <a:spLocks noGrp="1"/>
          </p:cNvSpPr>
          <p:nvPr>
            <p:ph type="body" sz="quarter" idx="11" hasCustomPrompt="1"/>
          </p:nvPr>
        </p:nvSpPr>
        <p:spPr>
          <a:xfrm>
            <a:off x="4932363" y="1076325"/>
            <a:ext cx="2267670" cy="306524"/>
          </a:xfrm>
        </p:spPr>
        <p:txBody>
          <a:bodyPr/>
          <a:lstStyle>
            <a:lvl1pPr>
              <a:spcBef>
                <a:spcPts val="0"/>
              </a:spcBef>
              <a:defRPr sz="1200" baseline="0">
                <a:solidFill>
                  <a:schemeClr val="bg1"/>
                </a:solidFill>
              </a:defRPr>
            </a:lvl1pPr>
            <a:lvl2pPr>
              <a:spcBef>
                <a:spcPts val="0"/>
              </a:spcBef>
              <a:defRPr sz="1200">
                <a:solidFill>
                  <a:schemeClr val="bg1"/>
                </a:solidFill>
              </a:defRPr>
            </a:lvl2pPr>
            <a:lvl3pPr>
              <a:spcBef>
                <a:spcPts val="0"/>
              </a:spcBef>
              <a:defRPr sz="1200">
                <a:solidFill>
                  <a:schemeClr val="bg1"/>
                </a:solidFill>
              </a:defRPr>
            </a:lvl3pPr>
            <a:lvl4pPr>
              <a:spcBef>
                <a:spcPts val="0"/>
              </a:spcBef>
              <a:defRPr sz="1200">
                <a:solidFill>
                  <a:schemeClr val="bg1"/>
                </a:solidFill>
              </a:defRPr>
            </a:lvl4pPr>
            <a:lvl5pPr>
              <a:spcBef>
                <a:spcPts val="0"/>
              </a:spcBef>
              <a:defRPr sz="1200">
                <a:solidFill>
                  <a:schemeClr val="bg1"/>
                </a:solidFill>
              </a:defRPr>
            </a:lvl5pPr>
          </a:lstStyle>
          <a:p>
            <a:pPr lvl="0"/>
            <a:r>
              <a:rPr lang="de-DE" dirty="0"/>
              <a:t>Hier Ansprechpartner eingeben</a:t>
            </a:r>
          </a:p>
        </p:txBody>
      </p:sp>
      <p:sp>
        <p:nvSpPr>
          <p:cNvPr id="16" name="Textplatzhalter 5"/>
          <p:cNvSpPr>
            <a:spLocks noGrp="1"/>
          </p:cNvSpPr>
          <p:nvPr>
            <p:ph type="body" sz="quarter" idx="13" hasCustomPrompt="1"/>
          </p:nvPr>
        </p:nvSpPr>
        <p:spPr>
          <a:xfrm>
            <a:off x="6067213" y="1565855"/>
            <a:ext cx="2725949" cy="180000"/>
          </a:xfrm>
        </p:spPr>
        <p:txBody>
          <a:bodyPr/>
          <a:lstStyle>
            <a:lvl1pPr>
              <a:spcBef>
                <a:spcPts val="0"/>
              </a:spcBef>
              <a:defRPr sz="1200" baseline="0">
                <a:solidFill>
                  <a:schemeClr val="bg1"/>
                </a:solidFill>
              </a:defRPr>
            </a:lvl1pPr>
            <a:lvl2pPr>
              <a:spcBef>
                <a:spcPts val="0"/>
              </a:spcBef>
              <a:defRPr sz="1200">
                <a:solidFill>
                  <a:schemeClr val="bg1"/>
                </a:solidFill>
              </a:defRPr>
            </a:lvl2pPr>
            <a:lvl3pPr>
              <a:spcBef>
                <a:spcPts val="0"/>
              </a:spcBef>
              <a:defRPr sz="1200">
                <a:solidFill>
                  <a:schemeClr val="bg1"/>
                </a:solidFill>
              </a:defRPr>
            </a:lvl3pPr>
            <a:lvl4pPr>
              <a:spcBef>
                <a:spcPts val="0"/>
              </a:spcBef>
              <a:defRPr sz="1200">
                <a:solidFill>
                  <a:schemeClr val="bg1"/>
                </a:solidFill>
              </a:defRPr>
            </a:lvl4pPr>
            <a:lvl5pPr>
              <a:spcBef>
                <a:spcPts val="0"/>
              </a:spcBef>
              <a:defRPr sz="1200">
                <a:solidFill>
                  <a:schemeClr val="bg1"/>
                </a:solidFill>
              </a:defRPr>
            </a:lvl5pPr>
          </a:lstStyle>
          <a:p>
            <a:pPr lvl="0"/>
            <a:r>
              <a:rPr lang="de-DE" dirty="0"/>
              <a:t>Hier E-Mail-Adresse eingeben</a:t>
            </a:r>
          </a:p>
        </p:txBody>
      </p:sp>
      <p:sp>
        <p:nvSpPr>
          <p:cNvPr id="15" name="Datumsplatzhalter 3"/>
          <p:cNvSpPr>
            <a:spLocks noGrp="1"/>
          </p:cNvSpPr>
          <p:nvPr>
            <p:ph type="dt" sz="half" idx="2"/>
          </p:nvPr>
        </p:nvSpPr>
        <p:spPr>
          <a:xfrm>
            <a:off x="3411512" y="4926013"/>
            <a:ext cx="810000" cy="108000"/>
          </a:xfrm>
          <a:prstGeom prst="rect">
            <a:avLst/>
          </a:prstGeom>
        </p:spPr>
        <p:txBody>
          <a:bodyPr vert="horz" lIns="0" tIns="0" rIns="0" bIns="0" rtlCol="0" anchor="ctr"/>
          <a:lstStyle>
            <a:lvl1pPr algn="l">
              <a:defRPr sz="900">
                <a:solidFill>
                  <a:schemeClr val="accent2"/>
                </a:solidFill>
              </a:defRPr>
            </a:lvl1pPr>
          </a:lstStyle>
          <a:p>
            <a:r>
              <a:rPr lang="de-DE"/>
              <a:t>TT.MM.JJJJ</a:t>
            </a:r>
            <a:endParaRPr lang="de-DE" dirty="0"/>
          </a:p>
        </p:txBody>
      </p:sp>
      <p:sp>
        <p:nvSpPr>
          <p:cNvPr id="17" name="Fußzeilenplatzhalter 4"/>
          <p:cNvSpPr>
            <a:spLocks noGrp="1"/>
          </p:cNvSpPr>
          <p:nvPr>
            <p:ph type="ftr" sz="quarter" idx="3"/>
          </p:nvPr>
        </p:nvSpPr>
        <p:spPr>
          <a:xfrm>
            <a:off x="4559766" y="4926013"/>
            <a:ext cx="3646800" cy="108000"/>
          </a:xfrm>
          <a:prstGeom prst="rect">
            <a:avLst/>
          </a:prstGeom>
        </p:spPr>
        <p:txBody>
          <a:bodyPr vert="horz" lIns="0" tIns="0" rIns="0" bIns="0" rtlCol="0" anchor="t" anchorCtr="0"/>
          <a:lstStyle>
            <a:lvl1pPr algn="r">
              <a:defRPr sz="900">
                <a:solidFill>
                  <a:schemeClr val="bg1"/>
                </a:solidFill>
              </a:defRPr>
            </a:lvl1pPr>
          </a:lstStyle>
          <a:p>
            <a:r>
              <a:rPr lang="de-DE"/>
              <a:t>Max Mustermann – Präsentationstitel</a:t>
            </a:r>
            <a:endParaRPr lang="de-DE" dirty="0"/>
          </a:p>
        </p:txBody>
      </p:sp>
      <p:sp>
        <p:nvSpPr>
          <p:cNvPr id="23" name="Foliennummernplatzhalter 5"/>
          <p:cNvSpPr>
            <a:spLocks noGrp="1"/>
          </p:cNvSpPr>
          <p:nvPr>
            <p:ph type="sldNum" sz="quarter" idx="4"/>
          </p:nvPr>
        </p:nvSpPr>
        <p:spPr>
          <a:xfrm>
            <a:off x="8361512" y="4926012"/>
            <a:ext cx="421200" cy="108000"/>
          </a:xfrm>
          <a:prstGeom prst="rect">
            <a:avLst/>
          </a:prstGeom>
        </p:spPr>
        <p:txBody>
          <a:bodyPr vert="horz" lIns="0" tIns="0" rIns="0" bIns="0" rtlCol="0" anchor="t" anchorCtr="0"/>
          <a:lstStyle>
            <a:lvl1pPr algn="r">
              <a:defRPr sz="900">
                <a:solidFill>
                  <a:schemeClr val="bg1"/>
                </a:solidFill>
              </a:defRPr>
            </a:lvl1pPr>
          </a:lstStyle>
          <a:p>
            <a:fld id="{9D7D3CBE-C5B6-4E39-B7F9-DE3180FA4E55}" type="slidenum">
              <a:rPr lang="de-DE" smtClean="0"/>
              <a:pPr/>
              <a:t>‹Nr.›</a:t>
            </a:fld>
            <a:endParaRPr lang="de-DE" dirty="0"/>
          </a:p>
        </p:txBody>
      </p:sp>
      <p:pic>
        <p:nvPicPr>
          <p:cNvPr id="21" name="Grafik 20">
            <a:extLst>
              <a:ext uri="{FF2B5EF4-FFF2-40B4-BE49-F238E27FC236}">
                <a16:creationId xmlns:a16="http://schemas.microsoft.com/office/drawing/2014/main" id="{C609EAB6-E747-4836-BF2C-381B5CCFF4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425" y="4367212"/>
            <a:ext cx="1349238" cy="900000"/>
          </a:xfrm>
          <a:prstGeom prst="rect">
            <a:avLst/>
          </a:prstGeom>
        </p:spPr>
      </p:pic>
    </p:spTree>
    <p:extLst>
      <p:ext uri="{BB962C8B-B14F-4D97-AF65-F5344CB8AC3E}">
        <p14:creationId xmlns:p14="http://schemas.microsoft.com/office/powerpoint/2010/main" val="3473930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ertraulichkeitschart">
    <p:spTree>
      <p:nvGrpSpPr>
        <p:cNvPr id="1" name=""/>
        <p:cNvGrpSpPr/>
        <p:nvPr/>
      </p:nvGrpSpPr>
      <p:grpSpPr>
        <a:xfrm>
          <a:off x="0" y="0"/>
          <a:ext cx="0" cy="0"/>
          <a:chOff x="0" y="0"/>
          <a:chExt cx="0" cy="0"/>
        </a:xfrm>
      </p:grpSpPr>
      <p:sp>
        <p:nvSpPr>
          <p:cNvPr id="9" name="Rechteck 8"/>
          <p:cNvSpPr/>
          <p:nvPr userDrawn="1"/>
        </p:nvSpPr>
        <p:spPr>
          <a:xfrm>
            <a:off x="0" y="0"/>
            <a:ext cx="305911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352381" y="350323"/>
            <a:ext cx="2347957" cy="795600"/>
          </a:xfrm>
        </p:spPr>
        <p:txBody>
          <a:bodyPr anchor="t" anchorCtr="0">
            <a:noAutofit/>
          </a:bodyPr>
          <a:lstStyle>
            <a:lvl1pPr>
              <a:defRPr sz="2800">
                <a:solidFill>
                  <a:schemeClr val="bg1"/>
                </a:solidFill>
              </a:defRPr>
            </a:lvl1pPr>
          </a:lstStyle>
          <a:p>
            <a:r>
              <a:rPr lang="de-DE" dirty="0"/>
              <a:t>Bitte Titel eingeben</a:t>
            </a:r>
          </a:p>
        </p:txBody>
      </p:sp>
      <p:sp>
        <p:nvSpPr>
          <p:cNvPr id="8" name="Inhaltsplatzhalter 7"/>
          <p:cNvSpPr>
            <a:spLocks noGrp="1"/>
          </p:cNvSpPr>
          <p:nvPr>
            <p:ph sz="quarter" idx="13" hasCustomPrompt="1"/>
          </p:nvPr>
        </p:nvSpPr>
        <p:spPr>
          <a:xfrm>
            <a:off x="3411042" y="350013"/>
            <a:ext cx="5370105" cy="4197600"/>
          </a:xfrm>
        </p:spPr>
        <p:txBody>
          <a:bodyPr anchor="t" anchorCtr="0"/>
          <a:lstStyle>
            <a:lvl1pPr marL="182563" indent="-182563">
              <a:buClr>
                <a:schemeClr val="tx2"/>
              </a:buClr>
              <a:buFont typeface="Arial" panose="020B0604020202020204" pitchFamily="34" charset="0"/>
              <a:buChar char="•"/>
              <a:defRPr>
                <a:solidFill>
                  <a:schemeClr val="accent2"/>
                </a:solidFill>
              </a:defRPr>
            </a:lvl1pPr>
            <a:lvl2pPr marL="358775" indent="-176213">
              <a:defRPr>
                <a:solidFill>
                  <a:schemeClr val="accent2"/>
                </a:solidFill>
              </a:defRPr>
            </a:lvl2pPr>
            <a:lvl3pPr marL="541338" indent="-182563">
              <a:defRPr>
                <a:solidFill>
                  <a:schemeClr val="accent2"/>
                </a:solidFill>
              </a:defRPr>
            </a:lvl3pPr>
            <a:lvl4pPr marL="717550" indent="-176213">
              <a:defRPr>
                <a:solidFill>
                  <a:schemeClr val="accent2"/>
                </a:solidFill>
              </a:defRPr>
            </a:lvl4pPr>
            <a:lvl5pPr marL="900113" indent="-182563">
              <a:defRPr>
                <a:solidFill>
                  <a:schemeClr val="accent2"/>
                </a:solidFill>
              </a:defRPr>
            </a:lvl5pPr>
          </a:lstStyle>
          <a:p>
            <a:pPr lvl="0"/>
            <a:r>
              <a:rPr lang="de-DE" dirty="0"/>
              <a:t>Bitte Text eingeben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Textplatzhalter 4"/>
          <p:cNvSpPr>
            <a:spLocks noGrp="1"/>
          </p:cNvSpPr>
          <p:nvPr>
            <p:ph type="body" sz="quarter" idx="10" hasCustomPrompt="1"/>
          </p:nvPr>
        </p:nvSpPr>
        <p:spPr>
          <a:xfrm>
            <a:off x="352381" y="1843088"/>
            <a:ext cx="2347200" cy="2707200"/>
          </a:xfrm>
        </p:spPr>
        <p:txBody>
          <a:bodyPr/>
          <a:lstStyle>
            <a:lvl1pPr>
              <a:defRPr b="1" baseline="0">
                <a:solidFill>
                  <a:schemeClr val="bg1"/>
                </a:solidFill>
              </a:defRPr>
            </a:lvl1pPr>
            <a:lvl2pPr>
              <a:buClrTx/>
              <a:defRPr b="1">
                <a:solidFill>
                  <a:schemeClr val="bg1"/>
                </a:solidFill>
              </a:defRPr>
            </a:lvl2pPr>
            <a:lvl3pPr>
              <a:buClrTx/>
              <a:defRPr b="1">
                <a:solidFill>
                  <a:schemeClr val="bg1"/>
                </a:solidFill>
              </a:defRPr>
            </a:lvl3pPr>
            <a:lvl4pPr>
              <a:buClrTx/>
              <a:defRPr b="1">
                <a:solidFill>
                  <a:schemeClr val="bg1"/>
                </a:solidFill>
              </a:defRPr>
            </a:lvl4pPr>
            <a:lvl5pPr>
              <a:buClrTx/>
              <a:defRPr b="1">
                <a:solidFill>
                  <a:schemeClr val="bg1"/>
                </a:solidFill>
              </a:defRPr>
            </a:lvl5pPr>
          </a:lstStyle>
          <a:p>
            <a:pPr lvl="0"/>
            <a:r>
              <a:rPr lang="de-DE" dirty="0"/>
              <a:t>Optionaler Untertitel</a:t>
            </a:r>
          </a:p>
          <a:p>
            <a:pPr lvl="1"/>
            <a:r>
              <a:rPr lang="de-DE" dirty="0"/>
              <a:t>Zweite Ebene</a:t>
            </a:r>
          </a:p>
          <a:p>
            <a:pPr lvl="2"/>
            <a:r>
              <a:rPr lang="de-DE" dirty="0"/>
              <a:t>Dritte Ebene</a:t>
            </a:r>
          </a:p>
          <a:p>
            <a:pPr lvl="3"/>
            <a:r>
              <a:rPr lang="de-DE" dirty="0"/>
              <a:t>Vierte Ebene</a:t>
            </a:r>
          </a:p>
          <a:p>
            <a:pPr lvl="4"/>
            <a:r>
              <a:rPr lang="de-DE" dirty="0"/>
              <a:t>Fünfte Ebene</a:t>
            </a:r>
            <a:endParaRPr lang="fr-FR" dirty="0"/>
          </a:p>
        </p:txBody>
      </p:sp>
      <p:pic>
        <p:nvPicPr>
          <p:cNvPr id="12" name="Grafik 11">
            <a:extLst>
              <a:ext uri="{FF2B5EF4-FFF2-40B4-BE49-F238E27FC236}">
                <a16:creationId xmlns:a16="http://schemas.microsoft.com/office/drawing/2014/main" id="{5FB9BA10-0AC2-4D13-8014-1D93116C5C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2853" y="4243500"/>
            <a:ext cx="1500000" cy="900000"/>
          </a:xfrm>
          <a:prstGeom prst="rect">
            <a:avLst/>
          </a:prstGeom>
        </p:spPr>
      </p:pic>
    </p:spTree>
    <p:extLst>
      <p:ext uri="{BB962C8B-B14F-4D97-AF65-F5344CB8AC3E}">
        <p14:creationId xmlns:p14="http://schemas.microsoft.com/office/powerpoint/2010/main" val="3307506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chart 3">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932000" y="352425"/>
            <a:ext cx="3840525" cy="1479600"/>
          </a:xfrm>
        </p:spPr>
        <p:txBody>
          <a:bodyPr>
            <a:noAutofit/>
          </a:bodyPr>
          <a:lstStyle>
            <a:lvl1pPr>
              <a:defRPr sz="4000" baseline="0">
                <a:solidFill>
                  <a:schemeClr val="tx2"/>
                </a:solidFill>
              </a:defRPr>
            </a:lvl1pPr>
          </a:lstStyle>
          <a:p>
            <a:r>
              <a:rPr lang="de-DE" dirty="0"/>
              <a:t>Bitte Titel eingeben</a:t>
            </a:r>
          </a:p>
        </p:txBody>
      </p:sp>
      <p:sp>
        <p:nvSpPr>
          <p:cNvPr id="13" name="Bildplatzhalter 4"/>
          <p:cNvSpPr>
            <a:spLocks noGrp="1"/>
          </p:cNvSpPr>
          <p:nvPr>
            <p:ph type="pic" sz="quarter" idx="10" hasCustomPrompt="1"/>
          </p:nvPr>
        </p:nvSpPr>
        <p:spPr>
          <a:xfrm>
            <a:off x="0" y="0"/>
            <a:ext cx="4572000" cy="5149850"/>
          </a:xfrm>
          <a:solidFill>
            <a:srgbClr val="D9D9D9"/>
          </a:solidFill>
        </p:spPr>
        <p:txBody>
          <a:bodyPr anchor="ctr" anchorCtr="0"/>
          <a:lstStyle>
            <a:lvl1pPr algn="ctr">
              <a:defRPr sz="900">
                <a:solidFill>
                  <a:srgbClr val="FFFFFF"/>
                </a:solidFill>
              </a:defRPr>
            </a:lvl1pPr>
          </a:lstStyle>
          <a:p>
            <a:pPr lvl="0"/>
            <a:r>
              <a:rPr lang="de-DE" dirty="0"/>
              <a:t>Bild oder Grafik hier platzieren</a:t>
            </a:r>
          </a:p>
        </p:txBody>
      </p:sp>
      <p:sp>
        <p:nvSpPr>
          <p:cNvPr id="9" name="Rechteck 8"/>
          <p:cNvSpPr/>
          <p:nvPr userDrawn="1"/>
        </p:nvSpPr>
        <p:spPr>
          <a:xfrm>
            <a:off x="4572000" y="2571750"/>
            <a:ext cx="4572000" cy="2571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platzhalter 4"/>
          <p:cNvSpPr>
            <a:spLocks noGrp="1"/>
          </p:cNvSpPr>
          <p:nvPr>
            <p:ph type="body" sz="quarter" idx="11" hasCustomPrompt="1"/>
          </p:nvPr>
        </p:nvSpPr>
        <p:spPr>
          <a:xfrm>
            <a:off x="4932000" y="2187373"/>
            <a:ext cx="3852000" cy="384377"/>
          </a:xfrm>
        </p:spPr>
        <p:txBody>
          <a:bodyPr/>
          <a:lstStyle>
            <a:lvl1pPr>
              <a:defRPr b="1" baseline="0">
                <a:solidFill>
                  <a:schemeClr val="tx2"/>
                </a:solidFill>
              </a:defRPr>
            </a:lvl1pPr>
            <a:lvl2pPr>
              <a:buClrTx/>
              <a:defRPr b="1">
                <a:solidFill>
                  <a:schemeClr val="tx2"/>
                </a:solidFill>
              </a:defRPr>
            </a:lvl2pPr>
            <a:lvl3pPr>
              <a:buClrTx/>
              <a:defRPr b="1">
                <a:solidFill>
                  <a:schemeClr val="tx2"/>
                </a:solidFill>
              </a:defRPr>
            </a:lvl3pPr>
            <a:lvl4pPr>
              <a:buClrTx/>
              <a:defRPr b="1">
                <a:solidFill>
                  <a:schemeClr val="tx2"/>
                </a:solidFill>
              </a:defRPr>
            </a:lvl4pPr>
            <a:lvl5pPr>
              <a:buClrTx/>
              <a:defRPr b="1">
                <a:solidFill>
                  <a:schemeClr val="tx2"/>
                </a:solidFill>
              </a:defRPr>
            </a:lvl5pPr>
          </a:lstStyle>
          <a:p>
            <a:pPr lvl="0"/>
            <a:r>
              <a:rPr lang="de-DE" dirty="0"/>
              <a:t>Optionaler Untertitel</a:t>
            </a:r>
          </a:p>
          <a:p>
            <a:pPr lvl="1"/>
            <a:r>
              <a:rPr lang="de-DE" dirty="0"/>
              <a:t>Zweite Ebene</a:t>
            </a:r>
          </a:p>
          <a:p>
            <a:pPr lvl="2"/>
            <a:r>
              <a:rPr lang="de-DE" dirty="0"/>
              <a:t>Dritte Ebene</a:t>
            </a:r>
          </a:p>
          <a:p>
            <a:pPr lvl="3"/>
            <a:r>
              <a:rPr lang="de-DE" dirty="0"/>
              <a:t>Vierte Ebene</a:t>
            </a:r>
          </a:p>
          <a:p>
            <a:pPr lvl="4"/>
            <a:r>
              <a:rPr lang="de-DE" dirty="0"/>
              <a:t>Fünfte Ebene</a:t>
            </a:r>
            <a:endParaRPr lang="fr-FR" dirty="0"/>
          </a:p>
        </p:txBody>
      </p:sp>
      <p:sp>
        <p:nvSpPr>
          <p:cNvPr id="7" name="Bildplatzhalter 4"/>
          <p:cNvSpPr>
            <a:spLocks noGrp="1"/>
          </p:cNvSpPr>
          <p:nvPr>
            <p:ph type="pic" sz="quarter" idx="12" hasCustomPrompt="1"/>
          </p:nvPr>
        </p:nvSpPr>
        <p:spPr>
          <a:xfrm>
            <a:off x="5887521" y="2780070"/>
            <a:ext cx="1940959" cy="2196000"/>
          </a:xfrm>
          <a:noFill/>
        </p:spPr>
        <p:txBody>
          <a:bodyPr anchor="ctr" anchorCtr="0"/>
          <a:lstStyle>
            <a:lvl1pPr algn="ctr">
              <a:defRPr sz="900">
                <a:solidFill>
                  <a:schemeClr val="bg1"/>
                </a:solidFill>
              </a:defRPr>
            </a:lvl1pPr>
          </a:lstStyle>
          <a:p>
            <a:r>
              <a:rPr lang="de-DE" dirty="0"/>
              <a:t>Logo hier platzieren</a:t>
            </a:r>
          </a:p>
        </p:txBody>
      </p:sp>
    </p:spTree>
    <p:extLst>
      <p:ext uri="{BB962C8B-B14F-4D97-AF65-F5344CB8AC3E}">
        <p14:creationId xmlns:p14="http://schemas.microsoft.com/office/powerpoint/2010/main" val="2757078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chart 4">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2425" y="2963689"/>
            <a:ext cx="3840525" cy="662161"/>
          </a:xfrm>
        </p:spPr>
        <p:txBody>
          <a:bodyPr anchor="t" anchorCtr="0">
            <a:noAutofit/>
          </a:bodyPr>
          <a:lstStyle>
            <a:lvl1pPr>
              <a:defRPr sz="3200" baseline="0">
                <a:solidFill>
                  <a:schemeClr val="tx2"/>
                </a:solidFill>
              </a:defRPr>
            </a:lvl1pPr>
          </a:lstStyle>
          <a:p>
            <a:r>
              <a:rPr lang="de-DE" dirty="0"/>
              <a:t>Bitte Titel eingeben</a:t>
            </a:r>
          </a:p>
        </p:txBody>
      </p:sp>
      <p:sp>
        <p:nvSpPr>
          <p:cNvPr id="7" name="Rechteck 6"/>
          <p:cNvSpPr/>
          <p:nvPr userDrawn="1"/>
        </p:nvSpPr>
        <p:spPr>
          <a:xfrm>
            <a:off x="4572000" y="2571750"/>
            <a:ext cx="4572000" cy="2571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Bildplatzhalter 4"/>
          <p:cNvSpPr>
            <a:spLocks noGrp="1"/>
          </p:cNvSpPr>
          <p:nvPr>
            <p:ph type="pic" sz="quarter" idx="10" hasCustomPrompt="1"/>
          </p:nvPr>
        </p:nvSpPr>
        <p:spPr>
          <a:xfrm>
            <a:off x="0" y="1"/>
            <a:ext cx="9144000" cy="2571749"/>
          </a:xfrm>
          <a:solidFill>
            <a:srgbClr val="D9D9D9"/>
          </a:solidFill>
        </p:spPr>
        <p:txBody>
          <a:bodyPr anchor="ctr" anchorCtr="0"/>
          <a:lstStyle>
            <a:lvl1pPr algn="ctr">
              <a:defRPr sz="900">
                <a:solidFill>
                  <a:srgbClr val="FFFFFF"/>
                </a:solidFill>
              </a:defRPr>
            </a:lvl1pPr>
          </a:lstStyle>
          <a:p>
            <a:pPr lvl="0"/>
            <a:r>
              <a:rPr lang="de-DE" dirty="0"/>
              <a:t>Bild oder Grafik hier platzieren</a:t>
            </a:r>
          </a:p>
        </p:txBody>
      </p:sp>
      <p:sp>
        <p:nvSpPr>
          <p:cNvPr id="13" name="Textplatzhalter 4"/>
          <p:cNvSpPr>
            <a:spLocks noGrp="1"/>
          </p:cNvSpPr>
          <p:nvPr>
            <p:ph type="body" sz="quarter" idx="11" hasCustomPrompt="1"/>
          </p:nvPr>
        </p:nvSpPr>
        <p:spPr>
          <a:xfrm>
            <a:off x="352425" y="3971552"/>
            <a:ext cx="3852000" cy="581398"/>
          </a:xfrm>
        </p:spPr>
        <p:txBody>
          <a:bodyPr/>
          <a:lstStyle>
            <a:lvl1pPr>
              <a:defRPr b="1" baseline="0">
                <a:solidFill>
                  <a:schemeClr val="tx2"/>
                </a:solidFill>
              </a:defRPr>
            </a:lvl1pPr>
            <a:lvl2pPr>
              <a:buClrTx/>
              <a:defRPr b="1">
                <a:solidFill>
                  <a:schemeClr val="tx2"/>
                </a:solidFill>
              </a:defRPr>
            </a:lvl2pPr>
            <a:lvl3pPr>
              <a:defRPr b="1">
                <a:solidFill>
                  <a:srgbClr val="FF0000"/>
                </a:solidFill>
              </a:defRPr>
            </a:lvl3pPr>
            <a:lvl4pPr>
              <a:defRPr b="1">
                <a:solidFill>
                  <a:srgbClr val="FF0000"/>
                </a:solidFill>
              </a:defRPr>
            </a:lvl4pPr>
            <a:lvl5pPr>
              <a:defRPr b="1">
                <a:solidFill>
                  <a:srgbClr val="FF0000"/>
                </a:solidFill>
              </a:defRPr>
            </a:lvl5pPr>
          </a:lstStyle>
          <a:p>
            <a:pPr lvl="0"/>
            <a:r>
              <a:rPr lang="de-DE" dirty="0"/>
              <a:t>Bitte Untertitel eingeben</a:t>
            </a:r>
          </a:p>
          <a:p>
            <a:pPr lvl="1"/>
            <a:r>
              <a:rPr lang="de-DE" dirty="0"/>
              <a:t>Zweite Ebene</a:t>
            </a:r>
          </a:p>
        </p:txBody>
      </p:sp>
      <p:sp>
        <p:nvSpPr>
          <p:cNvPr id="14" name="Bildplatzhalter 4"/>
          <p:cNvSpPr>
            <a:spLocks noGrp="1"/>
          </p:cNvSpPr>
          <p:nvPr>
            <p:ph type="pic" sz="quarter" idx="12" hasCustomPrompt="1"/>
          </p:nvPr>
        </p:nvSpPr>
        <p:spPr>
          <a:xfrm>
            <a:off x="5887521" y="2780070"/>
            <a:ext cx="1940959" cy="2196000"/>
          </a:xfrm>
          <a:noFill/>
        </p:spPr>
        <p:txBody>
          <a:bodyPr anchor="ctr" anchorCtr="0"/>
          <a:lstStyle>
            <a:lvl1pPr algn="ctr">
              <a:defRPr sz="900">
                <a:solidFill>
                  <a:schemeClr val="bg1"/>
                </a:solidFill>
              </a:defRPr>
            </a:lvl1pPr>
          </a:lstStyle>
          <a:p>
            <a:r>
              <a:rPr lang="de-DE" dirty="0"/>
              <a:t>Logo hier platzieren</a:t>
            </a:r>
          </a:p>
        </p:txBody>
      </p:sp>
      <p:pic>
        <p:nvPicPr>
          <p:cNvPr id="16" name="Grafik 15">
            <a:extLst>
              <a:ext uri="{FF2B5EF4-FFF2-40B4-BE49-F238E27FC236}">
                <a16:creationId xmlns:a16="http://schemas.microsoft.com/office/drawing/2014/main" id="{95B84C1E-E6EB-48CD-A285-A184E2EBF0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425" y="4367212"/>
            <a:ext cx="1349238" cy="900000"/>
          </a:xfrm>
          <a:prstGeom prst="rect">
            <a:avLst/>
          </a:prstGeom>
        </p:spPr>
      </p:pic>
    </p:spTree>
    <p:extLst>
      <p:ext uri="{BB962C8B-B14F-4D97-AF65-F5344CB8AC3E}">
        <p14:creationId xmlns:p14="http://schemas.microsoft.com/office/powerpoint/2010/main" val="3196488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chteck 8"/>
          <p:cNvSpPr/>
          <p:nvPr userDrawn="1"/>
        </p:nvSpPr>
        <p:spPr>
          <a:xfrm>
            <a:off x="0" y="0"/>
            <a:ext cx="305911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352381" y="350322"/>
            <a:ext cx="2347957" cy="4197927"/>
          </a:xfrm>
        </p:spPr>
        <p:txBody>
          <a:bodyPr anchor="ctr" anchorCtr="0">
            <a:noAutofit/>
          </a:bodyPr>
          <a:lstStyle>
            <a:lvl1pPr>
              <a:defRPr sz="4000">
                <a:solidFill>
                  <a:schemeClr val="bg1"/>
                </a:solidFill>
              </a:defRPr>
            </a:lvl1pPr>
          </a:lstStyle>
          <a:p>
            <a:r>
              <a:rPr lang="de-DE" dirty="0"/>
              <a:t>Bitte Titel eingeben</a:t>
            </a:r>
          </a:p>
        </p:txBody>
      </p:sp>
      <p:sp>
        <p:nvSpPr>
          <p:cNvPr id="8" name="Inhaltsplatzhalter 7"/>
          <p:cNvSpPr>
            <a:spLocks noGrp="1"/>
          </p:cNvSpPr>
          <p:nvPr>
            <p:ph sz="quarter" idx="13" hasCustomPrompt="1"/>
          </p:nvPr>
        </p:nvSpPr>
        <p:spPr>
          <a:xfrm>
            <a:off x="3411384" y="349207"/>
            <a:ext cx="5370105" cy="4197600"/>
          </a:xfrm>
        </p:spPr>
        <p:txBody>
          <a:bodyPr anchor="ctr" anchorCtr="0"/>
          <a:lstStyle>
            <a:lvl1pPr marL="0" indent="0">
              <a:buClr>
                <a:schemeClr val="tx2"/>
              </a:buClr>
              <a:buFont typeface="Arial" panose="020B0604020202020204" pitchFamily="34" charset="0"/>
              <a:buNone/>
              <a:defRPr>
                <a:solidFill>
                  <a:schemeClr val="accent2"/>
                </a:solidFill>
              </a:defRPr>
            </a:lvl1pPr>
            <a:lvl2pPr marL="182563" indent="-182563">
              <a:defRPr>
                <a:solidFill>
                  <a:schemeClr val="accent2"/>
                </a:solidFill>
              </a:defRPr>
            </a:lvl2pPr>
            <a:lvl3pPr marL="358775" indent="-176213">
              <a:defRPr>
                <a:solidFill>
                  <a:schemeClr val="accent2"/>
                </a:solidFill>
              </a:defRPr>
            </a:lvl3pPr>
            <a:lvl4pPr marL="541338" indent="-182563">
              <a:defRPr>
                <a:solidFill>
                  <a:schemeClr val="accent2"/>
                </a:solidFill>
              </a:defRPr>
            </a:lvl4pPr>
            <a:lvl5pPr marL="717550" indent="-176213">
              <a:defRPr>
                <a:solidFill>
                  <a:schemeClr val="accent2"/>
                </a:solidFill>
              </a:defRPr>
            </a:lvl5pPr>
          </a:lstStyle>
          <a:p>
            <a:pPr lvl="0"/>
            <a:r>
              <a:rPr lang="de-DE" dirty="0"/>
              <a:t>Bitte Text eingeben</a:t>
            </a:r>
            <a:br>
              <a:rPr lang="de-DE" dirty="0"/>
            </a:br>
            <a:r>
              <a:rPr lang="de-DE" dirty="0"/>
              <a:t>Automatische Aufzählung ab zweiter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Datumsplatzhalter 12"/>
          <p:cNvSpPr>
            <a:spLocks noGrp="1"/>
          </p:cNvSpPr>
          <p:nvPr>
            <p:ph type="dt" sz="half" idx="14"/>
          </p:nvPr>
        </p:nvSpPr>
        <p:spPr/>
        <p:txBody>
          <a:bodyPr/>
          <a:lstStyle/>
          <a:p>
            <a:r>
              <a:rPr lang="de-DE"/>
              <a:t>TT.MM.JJJJ</a:t>
            </a:r>
            <a:endParaRPr lang="de-DE" dirty="0"/>
          </a:p>
        </p:txBody>
      </p:sp>
      <p:sp>
        <p:nvSpPr>
          <p:cNvPr id="14" name="Fußzeilenplatzhalter 13"/>
          <p:cNvSpPr>
            <a:spLocks noGrp="1"/>
          </p:cNvSpPr>
          <p:nvPr>
            <p:ph type="ftr" sz="quarter" idx="15"/>
          </p:nvPr>
        </p:nvSpPr>
        <p:spPr/>
        <p:txBody>
          <a:bodyPr/>
          <a:lstStyle/>
          <a:p>
            <a:r>
              <a:rPr lang="de-DE"/>
              <a:t>Max Mustermann – Präsentationstitel</a:t>
            </a:r>
            <a:endParaRPr lang="de-DE" dirty="0"/>
          </a:p>
        </p:txBody>
      </p:sp>
      <p:sp>
        <p:nvSpPr>
          <p:cNvPr id="15" name="Foliennummernplatzhalter 14"/>
          <p:cNvSpPr>
            <a:spLocks noGrp="1"/>
          </p:cNvSpPr>
          <p:nvPr>
            <p:ph type="sldNum" sz="quarter" idx="16"/>
          </p:nvPr>
        </p:nvSpPr>
        <p:spPr/>
        <p:txBody>
          <a:bodyPr/>
          <a:lstStyle/>
          <a:p>
            <a:fld id="{9D7D3CBE-C5B6-4E39-B7F9-DE3180FA4E55}" type="slidenum">
              <a:rPr lang="de-DE" smtClean="0"/>
              <a:pPr/>
              <a:t>‹Nr.›</a:t>
            </a:fld>
            <a:endParaRPr lang="de-DE" dirty="0"/>
          </a:p>
        </p:txBody>
      </p:sp>
      <p:grpSp>
        <p:nvGrpSpPr>
          <p:cNvPr id="3" name="Gruppieren 2"/>
          <p:cNvGrpSpPr/>
          <p:nvPr userDrawn="1"/>
        </p:nvGrpSpPr>
        <p:grpSpPr>
          <a:xfrm>
            <a:off x="370321" y="4736848"/>
            <a:ext cx="2599427" cy="383247"/>
            <a:chOff x="370321" y="4736848"/>
            <a:chExt cx="2599427" cy="383247"/>
          </a:xfrm>
        </p:grpSpPr>
        <p:sp>
          <p:nvSpPr>
            <p:cNvPr id="20" name="Text Box 26"/>
            <p:cNvSpPr txBox="1">
              <a:spLocks noChangeArrowheads="1"/>
            </p:cNvSpPr>
            <p:nvPr userDrawn="1"/>
          </p:nvSpPr>
          <p:spPr bwMode="auto">
            <a:xfrm>
              <a:off x="465392" y="4750763"/>
              <a:ext cx="25043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56832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altLang="de-DE" sz="900" b="0" i="0" u="none" strike="noStrike" kern="0" cap="none" spc="0" normalizeH="0" baseline="0" noProof="0" dirty="0">
                  <a:ln>
                    <a:noFill/>
                  </a:ln>
                  <a:solidFill>
                    <a:schemeClr val="bg1"/>
                  </a:solidFill>
                  <a:effectLst/>
                  <a:uLnTx/>
                  <a:uFillTx/>
                  <a:latin typeface="Sparkasse Rg"/>
                  <a:cs typeface="Sparkasse Rg"/>
                </a:rPr>
                <a:t>Muster-Institutsname</a:t>
              </a:r>
            </a:p>
            <a:p>
              <a:pPr marL="0" marR="0" lvl="0" indent="0" defTabSz="914400" eaLnBrk="1" fontAlgn="auto" latinLnBrk="0" hangingPunct="1">
                <a:lnSpc>
                  <a:spcPct val="100000"/>
                </a:lnSpc>
                <a:spcBef>
                  <a:spcPts val="0"/>
                </a:spcBef>
                <a:spcAft>
                  <a:spcPts val="0"/>
                </a:spcAft>
                <a:buClrTx/>
                <a:buSzTx/>
                <a:buFontTx/>
                <a:buNone/>
                <a:tabLst/>
                <a:defRPr/>
              </a:pPr>
              <a:r>
                <a:rPr kumimoji="0" lang="de-DE" altLang="de-DE" sz="900" b="0" i="0" u="none" strike="noStrike" kern="0" cap="none" spc="0" normalizeH="0" baseline="0" noProof="0" dirty="0">
                  <a:ln>
                    <a:noFill/>
                  </a:ln>
                  <a:solidFill>
                    <a:schemeClr val="bg1"/>
                  </a:solidFill>
                  <a:effectLst/>
                  <a:uLnTx/>
                  <a:uFillTx/>
                  <a:latin typeface="Sparkasse Rg"/>
                  <a:cs typeface="Sparkasse Rg"/>
                </a:rPr>
                <a:t>Musterstadt</a:t>
              </a:r>
            </a:p>
          </p:txBody>
        </p:sp>
        <p:sp>
          <p:nvSpPr>
            <p:cNvPr id="21" name="Freeform 27"/>
            <p:cNvSpPr>
              <a:spLocks noChangeAspect="1" noEditPoints="1"/>
            </p:cNvSpPr>
            <p:nvPr userDrawn="1"/>
          </p:nvSpPr>
          <p:spPr bwMode="auto">
            <a:xfrm>
              <a:off x="370321" y="4736848"/>
              <a:ext cx="129159" cy="168021"/>
            </a:xfrm>
            <a:custGeom>
              <a:avLst/>
              <a:gdLst>
                <a:gd name="T0" fmla="*/ 4267 w 12705"/>
                <a:gd name="T1" fmla="*/ 1682 h 16464"/>
                <a:gd name="T2" fmla="*/ 4412 w 12705"/>
                <a:gd name="T3" fmla="*/ 1238 h 16464"/>
                <a:gd name="T4" fmla="*/ 4646 w 12705"/>
                <a:gd name="T5" fmla="*/ 844 h 16464"/>
                <a:gd name="T6" fmla="*/ 4957 w 12705"/>
                <a:gd name="T7" fmla="*/ 513 h 16464"/>
                <a:gd name="T8" fmla="*/ 5334 w 12705"/>
                <a:gd name="T9" fmla="*/ 255 h 16464"/>
                <a:gd name="T10" fmla="*/ 5768 w 12705"/>
                <a:gd name="T11" fmla="*/ 78 h 16464"/>
                <a:gd name="T12" fmla="*/ 6238 w 12705"/>
                <a:gd name="T13" fmla="*/ 3 h 16464"/>
                <a:gd name="T14" fmla="*/ 6720 w 12705"/>
                <a:gd name="T15" fmla="*/ 32 h 16464"/>
                <a:gd name="T16" fmla="*/ 7171 w 12705"/>
                <a:gd name="T17" fmla="*/ 166 h 16464"/>
                <a:gd name="T18" fmla="*/ 7571 w 12705"/>
                <a:gd name="T19" fmla="*/ 389 h 16464"/>
                <a:gd name="T20" fmla="*/ 7909 w 12705"/>
                <a:gd name="T21" fmla="*/ 688 h 16464"/>
                <a:gd name="T22" fmla="*/ 8176 w 12705"/>
                <a:gd name="T23" fmla="*/ 1056 h 16464"/>
                <a:gd name="T24" fmla="*/ 8364 w 12705"/>
                <a:gd name="T25" fmla="*/ 1481 h 16464"/>
                <a:gd name="T26" fmla="*/ 8451 w 12705"/>
                <a:gd name="T27" fmla="*/ 1944 h 16464"/>
                <a:gd name="T28" fmla="*/ 8434 w 12705"/>
                <a:gd name="T29" fmla="*/ 2426 h 16464"/>
                <a:gd name="T30" fmla="*/ 8311 w 12705"/>
                <a:gd name="T31" fmla="*/ 2880 h 16464"/>
                <a:gd name="T32" fmla="*/ 8096 w 12705"/>
                <a:gd name="T33" fmla="*/ 3287 h 16464"/>
                <a:gd name="T34" fmla="*/ 7804 w 12705"/>
                <a:gd name="T35" fmla="*/ 3631 h 16464"/>
                <a:gd name="T36" fmla="*/ 7444 w 12705"/>
                <a:gd name="T37" fmla="*/ 3906 h 16464"/>
                <a:gd name="T38" fmla="*/ 7023 w 12705"/>
                <a:gd name="T39" fmla="*/ 4104 h 16464"/>
                <a:gd name="T40" fmla="*/ 6562 w 12705"/>
                <a:gd name="T41" fmla="*/ 4202 h 16464"/>
                <a:gd name="T42" fmla="*/ 6078 w 12705"/>
                <a:gd name="T43" fmla="*/ 4197 h 16464"/>
                <a:gd name="T44" fmla="*/ 5619 w 12705"/>
                <a:gd name="T45" fmla="*/ 4086 h 16464"/>
                <a:gd name="T46" fmla="*/ 5201 w 12705"/>
                <a:gd name="T47" fmla="*/ 3879 h 16464"/>
                <a:gd name="T48" fmla="*/ 4845 w 12705"/>
                <a:gd name="T49" fmla="*/ 3596 h 16464"/>
                <a:gd name="T50" fmla="*/ 4560 w 12705"/>
                <a:gd name="T51" fmla="*/ 3244 h 16464"/>
                <a:gd name="T52" fmla="*/ 4353 w 12705"/>
                <a:gd name="T53" fmla="*/ 2831 h 16464"/>
                <a:gd name="T54" fmla="*/ 4241 w 12705"/>
                <a:gd name="T55" fmla="*/ 2374 h 16464"/>
                <a:gd name="T56" fmla="*/ 1948 w 12705"/>
                <a:gd name="T57" fmla="*/ 16459 h 16464"/>
                <a:gd name="T58" fmla="*/ 1483 w 12705"/>
                <a:gd name="T59" fmla="*/ 16371 h 16464"/>
                <a:gd name="T60" fmla="*/ 1056 w 12705"/>
                <a:gd name="T61" fmla="*/ 16184 h 16464"/>
                <a:gd name="T62" fmla="*/ 690 w 12705"/>
                <a:gd name="T63" fmla="*/ 15919 h 16464"/>
                <a:gd name="T64" fmla="*/ 390 w 12705"/>
                <a:gd name="T65" fmla="*/ 15580 h 16464"/>
                <a:gd name="T66" fmla="*/ 166 w 12705"/>
                <a:gd name="T67" fmla="*/ 15179 h 16464"/>
                <a:gd name="T68" fmla="*/ 31 w 12705"/>
                <a:gd name="T69" fmla="*/ 14730 h 16464"/>
                <a:gd name="T70" fmla="*/ 9729 w 12705"/>
                <a:gd name="T71" fmla="*/ 13516 h 16464"/>
                <a:gd name="T72" fmla="*/ 23 w 12705"/>
                <a:gd name="T73" fmla="*/ 7277 h 16464"/>
                <a:gd name="T74" fmla="*/ 145 w 12705"/>
                <a:gd name="T75" fmla="*/ 6825 h 16464"/>
                <a:gd name="T76" fmla="*/ 361 w 12705"/>
                <a:gd name="T77" fmla="*/ 6418 h 16464"/>
                <a:gd name="T78" fmla="*/ 653 w 12705"/>
                <a:gd name="T79" fmla="*/ 6072 h 16464"/>
                <a:gd name="T80" fmla="*/ 1013 w 12705"/>
                <a:gd name="T81" fmla="*/ 5798 h 16464"/>
                <a:gd name="T82" fmla="*/ 1433 w 12705"/>
                <a:gd name="T83" fmla="*/ 5602 h 16464"/>
                <a:gd name="T84" fmla="*/ 1894 w 12705"/>
                <a:gd name="T85" fmla="*/ 5503 h 16464"/>
                <a:gd name="T86" fmla="*/ 10806 w 12705"/>
                <a:gd name="T87" fmla="*/ 5503 h 16464"/>
                <a:gd name="T88" fmla="*/ 11268 w 12705"/>
                <a:gd name="T89" fmla="*/ 5602 h 16464"/>
                <a:gd name="T90" fmla="*/ 11690 w 12705"/>
                <a:gd name="T91" fmla="*/ 5798 h 16464"/>
                <a:gd name="T92" fmla="*/ 12051 w 12705"/>
                <a:gd name="T93" fmla="*/ 6072 h 16464"/>
                <a:gd name="T94" fmla="*/ 12343 w 12705"/>
                <a:gd name="T95" fmla="*/ 6418 h 16464"/>
                <a:gd name="T96" fmla="*/ 12560 w 12705"/>
                <a:gd name="T97" fmla="*/ 6825 h 16464"/>
                <a:gd name="T98" fmla="*/ 12681 w 12705"/>
                <a:gd name="T99" fmla="*/ 7277 h 16464"/>
                <a:gd name="T100" fmla="*/ 2954 w 12705"/>
                <a:gd name="T101" fmla="*/ 9703 h 16464"/>
                <a:gd name="T102" fmla="*/ 12673 w 12705"/>
                <a:gd name="T103" fmla="*/ 14730 h 16464"/>
                <a:gd name="T104" fmla="*/ 12539 w 12705"/>
                <a:gd name="T105" fmla="*/ 15179 h 16464"/>
                <a:gd name="T106" fmla="*/ 12314 w 12705"/>
                <a:gd name="T107" fmla="*/ 15580 h 16464"/>
                <a:gd name="T108" fmla="*/ 12014 w 12705"/>
                <a:gd name="T109" fmla="*/ 15919 h 16464"/>
                <a:gd name="T110" fmla="*/ 11646 w 12705"/>
                <a:gd name="T111" fmla="*/ 16184 h 16464"/>
                <a:gd name="T112" fmla="*/ 11218 w 12705"/>
                <a:gd name="T113" fmla="*/ 16371 h 16464"/>
                <a:gd name="T114" fmla="*/ 10752 w 12705"/>
                <a:gd name="T115" fmla="*/ 16459 h 16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05" h="16464">
                  <a:moveTo>
                    <a:pt x="4226" y="2105"/>
                  </a:moveTo>
                  <a:lnTo>
                    <a:pt x="4226" y="2052"/>
                  </a:lnTo>
                  <a:lnTo>
                    <a:pt x="4228" y="1997"/>
                  </a:lnTo>
                  <a:lnTo>
                    <a:pt x="4231" y="1944"/>
                  </a:lnTo>
                  <a:lnTo>
                    <a:pt x="4236" y="1890"/>
                  </a:lnTo>
                  <a:lnTo>
                    <a:pt x="4241" y="1838"/>
                  </a:lnTo>
                  <a:lnTo>
                    <a:pt x="4248" y="1786"/>
                  </a:lnTo>
                  <a:lnTo>
                    <a:pt x="4258" y="1734"/>
                  </a:lnTo>
                  <a:lnTo>
                    <a:pt x="4267" y="1682"/>
                  </a:lnTo>
                  <a:lnTo>
                    <a:pt x="4278" y="1631"/>
                  </a:lnTo>
                  <a:lnTo>
                    <a:pt x="4291" y="1581"/>
                  </a:lnTo>
                  <a:lnTo>
                    <a:pt x="4304" y="1531"/>
                  </a:lnTo>
                  <a:lnTo>
                    <a:pt x="4320" y="1481"/>
                  </a:lnTo>
                  <a:lnTo>
                    <a:pt x="4335" y="1431"/>
                  </a:lnTo>
                  <a:lnTo>
                    <a:pt x="4353" y="1382"/>
                  </a:lnTo>
                  <a:lnTo>
                    <a:pt x="4371" y="1334"/>
                  </a:lnTo>
                  <a:lnTo>
                    <a:pt x="4392" y="1285"/>
                  </a:lnTo>
                  <a:lnTo>
                    <a:pt x="4412" y="1238"/>
                  </a:lnTo>
                  <a:lnTo>
                    <a:pt x="4435" y="1191"/>
                  </a:lnTo>
                  <a:lnTo>
                    <a:pt x="4458" y="1145"/>
                  </a:lnTo>
                  <a:lnTo>
                    <a:pt x="4482" y="1100"/>
                  </a:lnTo>
                  <a:lnTo>
                    <a:pt x="4507" y="1056"/>
                  </a:lnTo>
                  <a:lnTo>
                    <a:pt x="4533" y="1012"/>
                  </a:lnTo>
                  <a:lnTo>
                    <a:pt x="4560" y="968"/>
                  </a:lnTo>
                  <a:lnTo>
                    <a:pt x="4588" y="926"/>
                  </a:lnTo>
                  <a:lnTo>
                    <a:pt x="4617" y="885"/>
                  </a:lnTo>
                  <a:lnTo>
                    <a:pt x="4646" y="844"/>
                  </a:lnTo>
                  <a:lnTo>
                    <a:pt x="4677" y="805"/>
                  </a:lnTo>
                  <a:lnTo>
                    <a:pt x="4709" y="765"/>
                  </a:lnTo>
                  <a:lnTo>
                    <a:pt x="4741" y="726"/>
                  </a:lnTo>
                  <a:lnTo>
                    <a:pt x="4775" y="688"/>
                  </a:lnTo>
                  <a:lnTo>
                    <a:pt x="4809" y="651"/>
                  </a:lnTo>
                  <a:lnTo>
                    <a:pt x="4845" y="615"/>
                  </a:lnTo>
                  <a:lnTo>
                    <a:pt x="4882" y="580"/>
                  </a:lnTo>
                  <a:lnTo>
                    <a:pt x="4919" y="546"/>
                  </a:lnTo>
                  <a:lnTo>
                    <a:pt x="4957" y="513"/>
                  </a:lnTo>
                  <a:lnTo>
                    <a:pt x="4996" y="481"/>
                  </a:lnTo>
                  <a:lnTo>
                    <a:pt x="5035" y="450"/>
                  </a:lnTo>
                  <a:lnTo>
                    <a:pt x="5076" y="419"/>
                  </a:lnTo>
                  <a:lnTo>
                    <a:pt x="5117" y="389"/>
                  </a:lnTo>
                  <a:lnTo>
                    <a:pt x="5159" y="360"/>
                  </a:lnTo>
                  <a:lnTo>
                    <a:pt x="5201" y="333"/>
                  </a:lnTo>
                  <a:lnTo>
                    <a:pt x="5245" y="307"/>
                  </a:lnTo>
                  <a:lnTo>
                    <a:pt x="5289" y="281"/>
                  </a:lnTo>
                  <a:lnTo>
                    <a:pt x="5334" y="255"/>
                  </a:lnTo>
                  <a:lnTo>
                    <a:pt x="5380" y="232"/>
                  </a:lnTo>
                  <a:lnTo>
                    <a:pt x="5426" y="209"/>
                  </a:lnTo>
                  <a:lnTo>
                    <a:pt x="5473" y="186"/>
                  </a:lnTo>
                  <a:lnTo>
                    <a:pt x="5522" y="166"/>
                  </a:lnTo>
                  <a:lnTo>
                    <a:pt x="5570" y="145"/>
                  </a:lnTo>
                  <a:lnTo>
                    <a:pt x="5619" y="127"/>
                  </a:lnTo>
                  <a:lnTo>
                    <a:pt x="5668" y="109"/>
                  </a:lnTo>
                  <a:lnTo>
                    <a:pt x="5718" y="93"/>
                  </a:lnTo>
                  <a:lnTo>
                    <a:pt x="5768" y="78"/>
                  </a:lnTo>
                  <a:lnTo>
                    <a:pt x="5819" y="65"/>
                  </a:lnTo>
                  <a:lnTo>
                    <a:pt x="5869" y="52"/>
                  </a:lnTo>
                  <a:lnTo>
                    <a:pt x="5921" y="41"/>
                  </a:lnTo>
                  <a:lnTo>
                    <a:pt x="5973" y="32"/>
                  </a:lnTo>
                  <a:lnTo>
                    <a:pt x="6025" y="24"/>
                  </a:lnTo>
                  <a:lnTo>
                    <a:pt x="6078" y="16"/>
                  </a:lnTo>
                  <a:lnTo>
                    <a:pt x="6130" y="10"/>
                  </a:lnTo>
                  <a:lnTo>
                    <a:pt x="6184" y="6"/>
                  </a:lnTo>
                  <a:lnTo>
                    <a:pt x="6238" y="3"/>
                  </a:lnTo>
                  <a:lnTo>
                    <a:pt x="6291" y="1"/>
                  </a:lnTo>
                  <a:lnTo>
                    <a:pt x="6346" y="0"/>
                  </a:lnTo>
                  <a:lnTo>
                    <a:pt x="6400" y="1"/>
                  </a:lnTo>
                  <a:lnTo>
                    <a:pt x="6455" y="3"/>
                  </a:lnTo>
                  <a:lnTo>
                    <a:pt x="6509" y="6"/>
                  </a:lnTo>
                  <a:lnTo>
                    <a:pt x="6562" y="10"/>
                  </a:lnTo>
                  <a:lnTo>
                    <a:pt x="6615" y="16"/>
                  </a:lnTo>
                  <a:lnTo>
                    <a:pt x="6668" y="24"/>
                  </a:lnTo>
                  <a:lnTo>
                    <a:pt x="6720" y="32"/>
                  </a:lnTo>
                  <a:lnTo>
                    <a:pt x="6772" y="41"/>
                  </a:lnTo>
                  <a:lnTo>
                    <a:pt x="6823" y="52"/>
                  </a:lnTo>
                  <a:lnTo>
                    <a:pt x="6874" y="65"/>
                  </a:lnTo>
                  <a:lnTo>
                    <a:pt x="6924" y="78"/>
                  </a:lnTo>
                  <a:lnTo>
                    <a:pt x="6974" y="93"/>
                  </a:lnTo>
                  <a:lnTo>
                    <a:pt x="7023" y="109"/>
                  </a:lnTo>
                  <a:lnTo>
                    <a:pt x="7073" y="127"/>
                  </a:lnTo>
                  <a:lnTo>
                    <a:pt x="7122" y="145"/>
                  </a:lnTo>
                  <a:lnTo>
                    <a:pt x="7171" y="166"/>
                  </a:lnTo>
                  <a:lnTo>
                    <a:pt x="7218" y="186"/>
                  </a:lnTo>
                  <a:lnTo>
                    <a:pt x="7265" y="209"/>
                  </a:lnTo>
                  <a:lnTo>
                    <a:pt x="7311" y="232"/>
                  </a:lnTo>
                  <a:lnTo>
                    <a:pt x="7356" y="255"/>
                  </a:lnTo>
                  <a:lnTo>
                    <a:pt x="7401" y="281"/>
                  </a:lnTo>
                  <a:lnTo>
                    <a:pt x="7444" y="307"/>
                  </a:lnTo>
                  <a:lnTo>
                    <a:pt x="7487" y="333"/>
                  </a:lnTo>
                  <a:lnTo>
                    <a:pt x="7530" y="360"/>
                  </a:lnTo>
                  <a:lnTo>
                    <a:pt x="7571" y="389"/>
                  </a:lnTo>
                  <a:lnTo>
                    <a:pt x="7612" y="419"/>
                  </a:lnTo>
                  <a:lnTo>
                    <a:pt x="7651" y="450"/>
                  </a:lnTo>
                  <a:lnTo>
                    <a:pt x="7690" y="481"/>
                  </a:lnTo>
                  <a:lnTo>
                    <a:pt x="7730" y="513"/>
                  </a:lnTo>
                  <a:lnTo>
                    <a:pt x="7767" y="546"/>
                  </a:lnTo>
                  <a:lnTo>
                    <a:pt x="7804" y="580"/>
                  </a:lnTo>
                  <a:lnTo>
                    <a:pt x="7840" y="615"/>
                  </a:lnTo>
                  <a:lnTo>
                    <a:pt x="7875" y="651"/>
                  </a:lnTo>
                  <a:lnTo>
                    <a:pt x="7909" y="688"/>
                  </a:lnTo>
                  <a:lnTo>
                    <a:pt x="7943" y="726"/>
                  </a:lnTo>
                  <a:lnTo>
                    <a:pt x="7975" y="765"/>
                  </a:lnTo>
                  <a:lnTo>
                    <a:pt x="8007" y="805"/>
                  </a:lnTo>
                  <a:lnTo>
                    <a:pt x="8037" y="844"/>
                  </a:lnTo>
                  <a:lnTo>
                    <a:pt x="8067" y="885"/>
                  </a:lnTo>
                  <a:lnTo>
                    <a:pt x="8096" y="926"/>
                  </a:lnTo>
                  <a:lnTo>
                    <a:pt x="8124" y="968"/>
                  </a:lnTo>
                  <a:lnTo>
                    <a:pt x="8150" y="1012"/>
                  </a:lnTo>
                  <a:lnTo>
                    <a:pt x="8176" y="1056"/>
                  </a:lnTo>
                  <a:lnTo>
                    <a:pt x="8201" y="1100"/>
                  </a:lnTo>
                  <a:lnTo>
                    <a:pt x="8225" y="1145"/>
                  </a:lnTo>
                  <a:lnTo>
                    <a:pt x="8248" y="1191"/>
                  </a:lnTo>
                  <a:lnTo>
                    <a:pt x="8270" y="1238"/>
                  </a:lnTo>
                  <a:lnTo>
                    <a:pt x="8292" y="1285"/>
                  </a:lnTo>
                  <a:lnTo>
                    <a:pt x="8311" y="1334"/>
                  </a:lnTo>
                  <a:lnTo>
                    <a:pt x="8330" y="1382"/>
                  </a:lnTo>
                  <a:lnTo>
                    <a:pt x="8347" y="1431"/>
                  </a:lnTo>
                  <a:lnTo>
                    <a:pt x="8364" y="1481"/>
                  </a:lnTo>
                  <a:lnTo>
                    <a:pt x="8378" y="1531"/>
                  </a:lnTo>
                  <a:lnTo>
                    <a:pt x="8393" y="1581"/>
                  </a:lnTo>
                  <a:lnTo>
                    <a:pt x="8405" y="1631"/>
                  </a:lnTo>
                  <a:lnTo>
                    <a:pt x="8415" y="1682"/>
                  </a:lnTo>
                  <a:lnTo>
                    <a:pt x="8426" y="1734"/>
                  </a:lnTo>
                  <a:lnTo>
                    <a:pt x="8434" y="1786"/>
                  </a:lnTo>
                  <a:lnTo>
                    <a:pt x="8441" y="1838"/>
                  </a:lnTo>
                  <a:lnTo>
                    <a:pt x="8447" y="1890"/>
                  </a:lnTo>
                  <a:lnTo>
                    <a:pt x="8451" y="1944"/>
                  </a:lnTo>
                  <a:lnTo>
                    <a:pt x="8456" y="1997"/>
                  </a:lnTo>
                  <a:lnTo>
                    <a:pt x="8458" y="2052"/>
                  </a:lnTo>
                  <a:lnTo>
                    <a:pt x="8458" y="2105"/>
                  </a:lnTo>
                  <a:lnTo>
                    <a:pt x="8458" y="2160"/>
                  </a:lnTo>
                  <a:lnTo>
                    <a:pt x="8456" y="2214"/>
                  </a:lnTo>
                  <a:lnTo>
                    <a:pt x="8451" y="2268"/>
                  </a:lnTo>
                  <a:lnTo>
                    <a:pt x="8447" y="2321"/>
                  </a:lnTo>
                  <a:lnTo>
                    <a:pt x="8441" y="2374"/>
                  </a:lnTo>
                  <a:lnTo>
                    <a:pt x="8434" y="2426"/>
                  </a:lnTo>
                  <a:lnTo>
                    <a:pt x="8426" y="2478"/>
                  </a:lnTo>
                  <a:lnTo>
                    <a:pt x="8415" y="2530"/>
                  </a:lnTo>
                  <a:lnTo>
                    <a:pt x="8405" y="2581"/>
                  </a:lnTo>
                  <a:lnTo>
                    <a:pt x="8393" y="2632"/>
                  </a:lnTo>
                  <a:lnTo>
                    <a:pt x="8378" y="2683"/>
                  </a:lnTo>
                  <a:lnTo>
                    <a:pt x="8364" y="2732"/>
                  </a:lnTo>
                  <a:lnTo>
                    <a:pt x="8347" y="2782"/>
                  </a:lnTo>
                  <a:lnTo>
                    <a:pt x="8330" y="2831"/>
                  </a:lnTo>
                  <a:lnTo>
                    <a:pt x="8311" y="2880"/>
                  </a:lnTo>
                  <a:lnTo>
                    <a:pt x="8292" y="2929"/>
                  </a:lnTo>
                  <a:lnTo>
                    <a:pt x="8270" y="2976"/>
                  </a:lnTo>
                  <a:lnTo>
                    <a:pt x="8248" y="3022"/>
                  </a:lnTo>
                  <a:lnTo>
                    <a:pt x="8225" y="3068"/>
                  </a:lnTo>
                  <a:lnTo>
                    <a:pt x="8201" y="3114"/>
                  </a:lnTo>
                  <a:lnTo>
                    <a:pt x="8176" y="3158"/>
                  </a:lnTo>
                  <a:lnTo>
                    <a:pt x="8150" y="3201"/>
                  </a:lnTo>
                  <a:lnTo>
                    <a:pt x="8124" y="3244"/>
                  </a:lnTo>
                  <a:lnTo>
                    <a:pt x="8096" y="3287"/>
                  </a:lnTo>
                  <a:lnTo>
                    <a:pt x="8067" y="3328"/>
                  </a:lnTo>
                  <a:lnTo>
                    <a:pt x="8037" y="3369"/>
                  </a:lnTo>
                  <a:lnTo>
                    <a:pt x="8007" y="3409"/>
                  </a:lnTo>
                  <a:lnTo>
                    <a:pt x="7975" y="3448"/>
                  </a:lnTo>
                  <a:lnTo>
                    <a:pt x="7943" y="3486"/>
                  </a:lnTo>
                  <a:lnTo>
                    <a:pt x="7909" y="3523"/>
                  </a:lnTo>
                  <a:lnTo>
                    <a:pt x="7875" y="3560"/>
                  </a:lnTo>
                  <a:lnTo>
                    <a:pt x="7840" y="3596"/>
                  </a:lnTo>
                  <a:lnTo>
                    <a:pt x="7804" y="3631"/>
                  </a:lnTo>
                  <a:lnTo>
                    <a:pt x="7767" y="3666"/>
                  </a:lnTo>
                  <a:lnTo>
                    <a:pt x="7730" y="3699"/>
                  </a:lnTo>
                  <a:lnTo>
                    <a:pt x="7690" y="3732"/>
                  </a:lnTo>
                  <a:lnTo>
                    <a:pt x="7651" y="3763"/>
                  </a:lnTo>
                  <a:lnTo>
                    <a:pt x="7612" y="3794"/>
                  </a:lnTo>
                  <a:lnTo>
                    <a:pt x="7571" y="3824"/>
                  </a:lnTo>
                  <a:lnTo>
                    <a:pt x="7530" y="3852"/>
                  </a:lnTo>
                  <a:lnTo>
                    <a:pt x="7487" y="3879"/>
                  </a:lnTo>
                  <a:lnTo>
                    <a:pt x="7444" y="3906"/>
                  </a:lnTo>
                  <a:lnTo>
                    <a:pt x="7401" y="3933"/>
                  </a:lnTo>
                  <a:lnTo>
                    <a:pt x="7356" y="3958"/>
                  </a:lnTo>
                  <a:lnTo>
                    <a:pt x="7311" y="3981"/>
                  </a:lnTo>
                  <a:lnTo>
                    <a:pt x="7265" y="4004"/>
                  </a:lnTo>
                  <a:lnTo>
                    <a:pt x="7218" y="4026"/>
                  </a:lnTo>
                  <a:lnTo>
                    <a:pt x="7171" y="4047"/>
                  </a:lnTo>
                  <a:lnTo>
                    <a:pt x="7122" y="4068"/>
                  </a:lnTo>
                  <a:lnTo>
                    <a:pt x="7073" y="4086"/>
                  </a:lnTo>
                  <a:lnTo>
                    <a:pt x="7023" y="4104"/>
                  </a:lnTo>
                  <a:lnTo>
                    <a:pt x="6974" y="4119"/>
                  </a:lnTo>
                  <a:lnTo>
                    <a:pt x="6924" y="4135"/>
                  </a:lnTo>
                  <a:lnTo>
                    <a:pt x="6874" y="4148"/>
                  </a:lnTo>
                  <a:lnTo>
                    <a:pt x="6823" y="4160"/>
                  </a:lnTo>
                  <a:lnTo>
                    <a:pt x="6772" y="4172"/>
                  </a:lnTo>
                  <a:lnTo>
                    <a:pt x="6720" y="4181"/>
                  </a:lnTo>
                  <a:lnTo>
                    <a:pt x="6668" y="4190"/>
                  </a:lnTo>
                  <a:lnTo>
                    <a:pt x="6615" y="4197"/>
                  </a:lnTo>
                  <a:lnTo>
                    <a:pt x="6562" y="4202"/>
                  </a:lnTo>
                  <a:lnTo>
                    <a:pt x="6509" y="4208"/>
                  </a:lnTo>
                  <a:lnTo>
                    <a:pt x="6455" y="4211"/>
                  </a:lnTo>
                  <a:lnTo>
                    <a:pt x="6400" y="4213"/>
                  </a:lnTo>
                  <a:lnTo>
                    <a:pt x="6346" y="4213"/>
                  </a:lnTo>
                  <a:lnTo>
                    <a:pt x="6291" y="4213"/>
                  </a:lnTo>
                  <a:lnTo>
                    <a:pt x="6238" y="4211"/>
                  </a:lnTo>
                  <a:lnTo>
                    <a:pt x="6184" y="4208"/>
                  </a:lnTo>
                  <a:lnTo>
                    <a:pt x="6130" y="4202"/>
                  </a:lnTo>
                  <a:lnTo>
                    <a:pt x="6078" y="4197"/>
                  </a:lnTo>
                  <a:lnTo>
                    <a:pt x="6025" y="4190"/>
                  </a:lnTo>
                  <a:lnTo>
                    <a:pt x="5973" y="4181"/>
                  </a:lnTo>
                  <a:lnTo>
                    <a:pt x="5921" y="4172"/>
                  </a:lnTo>
                  <a:lnTo>
                    <a:pt x="5869" y="4160"/>
                  </a:lnTo>
                  <a:lnTo>
                    <a:pt x="5819" y="4148"/>
                  </a:lnTo>
                  <a:lnTo>
                    <a:pt x="5768" y="4135"/>
                  </a:lnTo>
                  <a:lnTo>
                    <a:pt x="5718" y="4119"/>
                  </a:lnTo>
                  <a:lnTo>
                    <a:pt x="5668" y="4104"/>
                  </a:lnTo>
                  <a:lnTo>
                    <a:pt x="5619" y="4086"/>
                  </a:lnTo>
                  <a:lnTo>
                    <a:pt x="5570" y="4068"/>
                  </a:lnTo>
                  <a:lnTo>
                    <a:pt x="5522" y="4047"/>
                  </a:lnTo>
                  <a:lnTo>
                    <a:pt x="5473" y="4026"/>
                  </a:lnTo>
                  <a:lnTo>
                    <a:pt x="5426" y="4004"/>
                  </a:lnTo>
                  <a:lnTo>
                    <a:pt x="5380" y="3981"/>
                  </a:lnTo>
                  <a:lnTo>
                    <a:pt x="5334" y="3958"/>
                  </a:lnTo>
                  <a:lnTo>
                    <a:pt x="5289" y="3933"/>
                  </a:lnTo>
                  <a:lnTo>
                    <a:pt x="5245" y="3906"/>
                  </a:lnTo>
                  <a:lnTo>
                    <a:pt x="5201" y="3879"/>
                  </a:lnTo>
                  <a:lnTo>
                    <a:pt x="5159" y="3852"/>
                  </a:lnTo>
                  <a:lnTo>
                    <a:pt x="5117" y="3824"/>
                  </a:lnTo>
                  <a:lnTo>
                    <a:pt x="5076" y="3794"/>
                  </a:lnTo>
                  <a:lnTo>
                    <a:pt x="5035" y="3763"/>
                  </a:lnTo>
                  <a:lnTo>
                    <a:pt x="4996" y="3732"/>
                  </a:lnTo>
                  <a:lnTo>
                    <a:pt x="4957" y="3699"/>
                  </a:lnTo>
                  <a:lnTo>
                    <a:pt x="4919" y="3666"/>
                  </a:lnTo>
                  <a:lnTo>
                    <a:pt x="4882" y="3631"/>
                  </a:lnTo>
                  <a:lnTo>
                    <a:pt x="4845" y="3596"/>
                  </a:lnTo>
                  <a:lnTo>
                    <a:pt x="4809" y="3560"/>
                  </a:lnTo>
                  <a:lnTo>
                    <a:pt x="4775" y="3523"/>
                  </a:lnTo>
                  <a:lnTo>
                    <a:pt x="4741" y="3486"/>
                  </a:lnTo>
                  <a:lnTo>
                    <a:pt x="4709" y="3448"/>
                  </a:lnTo>
                  <a:lnTo>
                    <a:pt x="4677" y="3409"/>
                  </a:lnTo>
                  <a:lnTo>
                    <a:pt x="4646" y="3369"/>
                  </a:lnTo>
                  <a:lnTo>
                    <a:pt x="4617" y="3328"/>
                  </a:lnTo>
                  <a:lnTo>
                    <a:pt x="4588" y="3287"/>
                  </a:lnTo>
                  <a:lnTo>
                    <a:pt x="4560" y="3244"/>
                  </a:lnTo>
                  <a:lnTo>
                    <a:pt x="4533" y="3201"/>
                  </a:lnTo>
                  <a:lnTo>
                    <a:pt x="4507" y="3158"/>
                  </a:lnTo>
                  <a:lnTo>
                    <a:pt x="4482" y="3114"/>
                  </a:lnTo>
                  <a:lnTo>
                    <a:pt x="4458" y="3068"/>
                  </a:lnTo>
                  <a:lnTo>
                    <a:pt x="4435" y="3022"/>
                  </a:lnTo>
                  <a:lnTo>
                    <a:pt x="4412" y="2976"/>
                  </a:lnTo>
                  <a:lnTo>
                    <a:pt x="4392" y="2929"/>
                  </a:lnTo>
                  <a:lnTo>
                    <a:pt x="4371" y="2880"/>
                  </a:lnTo>
                  <a:lnTo>
                    <a:pt x="4353" y="2831"/>
                  </a:lnTo>
                  <a:lnTo>
                    <a:pt x="4335" y="2782"/>
                  </a:lnTo>
                  <a:lnTo>
                    <a:pt x="4320" y="2732"/>
                  </a:lnTo>
                  <a:lnTo>
                    <a:pt x="4304" y="2683"/>
                  </a:lnTo>
                  <a:lnTo>
                    <a:pt x="4291" y="2632"/>
                  </a:lnTo>
                  <a:lnTo>
                    <a:pt x="4278" y="2581"/>
                  </a:lnTo>
                  <a:lnTo>
                    <a:pt x="4267" y="2530"/>
                  </a:lnTo>
                  <a:lnTo>
                    <a:pt x="4258" y="2478"/>
                  </a:lnTo>
                  <a:lnTo>
                    <a:pt x="4248" y="2426"/>
                  </a:lnTo>
                  <a:lnTo>
                    <a:pt x="4241" y="2374"/>
                  </a:lnTo>
                  <a:lnTo>
                    <a:pt x="4236" y="2321"/>
                  </a:lnTo>
                  <a:lnTo>
                    <a:pt x="4231" y="2268"/>
                  </a:lnTo>
                  <a:lnTo>
                    <a:pt x="4228" y="2214"/>
                  </a:lnTo>
                  <a:lnTo>
                    <a:pt x="4226" y="2160"/>
                  </a:lnTo>
                  <a:lnTo>
                    <a:pt x="4226" y="2105"/>
                  </a:lnTo>
                  <a:close/>
                  <a:moveTo>
                    <a:pt x="2110" y="16464"/>
                  </a:moveTo>
                  <a:lnTo>
                    <a:pt x="2055" y="16463"/>
                  </a:lnTo>
                  <a:lnTo>
                    <a:pt x="2001" y="16462"/>
                  </a:lnTo>
                  <a:lnTo>
                    <a:pt x="1948" y="16459"/>
                  </a:lnTo>
                  <a:lnTo>
                    <a:pt x="1894" y="16454"/>
                  </a:lnTo>
                  <a:lnTo>
                    <a:pt x="1842" y="16449"/>
                  </a:lnTo>
                  <a:lnTo>
                    <a:pt x="1789" y="16441"/>
                  </a:lnTo>
                  <a:lnTo>
                    <a:pt x="1736" y="16433"/>
                  </a:lnTo>
                  <a:lnTo>
                    <a:pt x="1686" y="16423"/>
                  </a:lnTo>
                  <a:lnTo>
                    <a:pt x="1634" y="16413"/>
                  </a:lnTo>
                  <a:lnTo>
                    <a:pt x="1584" y="16400"/>
                  </a:lnTo>
                  <a:lnTo>
                    <a:pt x="1533" y="16387"/>
                  </a:lnTo>
                  <a:lnTo>
                    <a:pt x="1483" y="16371"/>
                  </a:lnTo>
                  <a:lnTo>
                    <a:pt x="1433" y="16355"/>
                  </a:lnTo>
                  <a:lnTo>
                    <a:pt x="1384" y="16337"/>
                  </a:lnTo>
                  <a:lnTo>
                    <a:pt x="1335" y="16319"/>
                  </a:lnTo>
                  <a:lnTo>
                    <a:pt x="1287" y="16298"/>
                  </a:lnTo>
                  <a:lnTo>
                    <a:pt x="1239" y="16278"/>
                  </a:lnTo>
                  <a:lnTo>
                    <a:pt x="1192" y="16256"/>
                  </a:lnTo>
                  <a:lnTo>
                    <a:pt x="1147" y="16232"/>
                  </a:lnTo>
                  <a:lnTo>
                    <a:pt x="1101" y="16209"/>
                  </a:lnTo>
                  <a:lnTo>
                    <a:pt x="1056" y="16184"/>
                  </a:lnTo>
                  <a:lnTo>
                    <a:pt x="1013" y="16158"/>
                  </a:lnTo>
                  <a:lnTo>
                    <a:pt x="969" y="16132"/>
                  </a:lnTo>
                  <a:lnTo>
                    <a:pt x="927" y="16104"/>
                  </a:lnTo>
                  <a:lnTo>
                    <a:pt x="886" y="16075"/>
                  </a:lnTo>
                  <a:lnTo>
                    <a:pt x="845" y="16046"/>
                  </a:lnTo>
                  <a:lnTo>
                    <a:pt x="805" y="16015"/>
                  </a:lnTo>
                  <a:lnTo>
                    <a:pt x="766" y="15983"/>
                  </a:lnTo>
                  <a:lnTo>
                    <a:pt x="727" y="15952"/>
                  </a:lnTo>
                  <a:lnTo>
                    <a:pt x="690" y="15919"/>
                  </a:lnTo>
                  <a:lnTo>
                    <a:pt x="653" y="15884"/>
                  </a:lnTo>
                  <a:lnTo>
                    <a:pt x="617" y="15849"/>
                  </a:lnTo>
                  <a:lnTo>
                    <a:pt x="582" y="15813"/>
                  </a:lnTo>
                  <a:lnTo>
                    <a:pt x="547" y="15776"/>
                  </a:lnTo>
                  <a:lnTo>
                    <a:pt x="514" y="15739"/>
                  </a:lnTo>
                  <a:lnTo>
                    <a:pt x="482" y="15699"/>
                  </a:lnTo>
                  <a:lnTo>
                    <a:pt x="450" y="15660"/>
                  </a:lnTo>
                  <a:lnTo>
                    <a:pt x="419" y="15621"/>
                  </a:lnTo>
                  <a:lnTo>
                    <a:pt x="390" y="15580"/>
                  </a:lnTo>
                  <a:lnTo>
                    <a:pt x="361" y="15539"/>
                  </a:lnTo>
                  <a:lnTo>
                    <a:pt x="333" y="15497"/>
                  </a:lnTo>
                  <a:lnTo>
                    <a:pt x="306" y="15454"/>
                  </a:lnTo>
                  <a:lnTo>
                    <a:pt x="280" y="15410"/>
                  </a:lnTo>
                  <a:lnTo>
                    <a:pt x="256" y="15365"/>
                  </a:lnTo>
                  <a:lnTo>
                    <a:pt x="232" y="15320"/>
                  </a:lnTo>
                  <a:lnTo>
                    <a:pt x="208" y="15274"/>
                  </a:lnTo>
                  <a:lnTo>
                    <a:pt x="187" y="15227"/>
                  </a:lnTo>
                  <a:lnTo>
                    <a:pt x="166" y="15179"/>
                  </a:lnTo>
                  <a:lnTo>
                    <a:pt x="145" y="15131"/>
                  </a:lnTo>
                  <a:lnTo>
                    <a:pt x="127" y="15082"/>
                  </a:lnTo>
                  <a:lnTo>
                    <a:pt x="109" y="15034"/>
                  </a:lnTo>
                  <a:lnTo>
                    <a:pt x="93" y="14984"/>
                  </a:lnTo>
                  <a:lnTo>
                    <a:pt x="77" y="14934"/>
                  </a:lnTo>
                  <a:lnTo>
                    <a:pt x="64" y="14883"/>
                  </a:lnTo>
                  <a:lnTo>
                    <a:pt x="52" y="14833"/>
                  </a:lnTo>
                  <a:lnTo>
                    <a:pt x="41" y="14782"/>
                  </a:lnTo>
                  <a:lnTo>
                    <a:pt x="31" y="14730"/>
                  </a:lnTo>
                  <a:lnTo>
                    <a:pt x="23" y="14679"/>
                  </a:lnTo>
                  <a:lnTo>
                    <a:pt x="15" y="14626"/>
                  </a:lnTo>
                  <a:lnTo>
                    <a:pt x="10" y="14574"/>
                  </a:lnTo>
                  <a:lnTo>
                    <a:pt x="5" y="14520"/>
                  </a:lnTo>
                  <a:lnTo>
                    <a:pt x="2" y="14467"/>
                  </a:lnTo>
                  <a:lnTo>
                    <a:pt x="1" y="14413"/>
                  </a:lnTo>
                  <a:lnTo>
                    <a:pt x="0" y="14359"/>
                  </a:lnTo>
                  <a:lnTo>
                    <a:pt x="0" y="13516"/>
                  </a:lnTo>
                  <a:lnTo>
                    <a:pt x="9729" y="13516"/>
                  </a:lnTo>
                  <a:lnTo>
                    <a:pt x="9729" y="12247"/>
                  </a:lnTo>
                  <a:lnTo>
                    <a:pt x="0" y="12247"/>
                  </a:lnTo>
                  <a:lnTo>
                    <a:pt x="0" y="7598"/>
                  </a:lnTo>
                  <a:lnTo>
                    <a:pt x="1" y="7544"/>
                  </a:lnTo>
                  <a:lnTo>
                    <a:pt x="2" y="7489"/>
                  </a:lnTo>
                  <a:lnTo>
                    <a:pt x="5" y="7436"/>
                  </a:lnTo>
                  <a:lnTo>
                    <a:pt x="10" y="7383"/>
                  </a:lnTo>
                  <a:lnTo>
                    <a:pt x="15" y="7330"/>
                  </a:lnTo>
                  <a:lnTo>
                    <a:pt x="23" y="7277"/>
                  </a:lnTo>
                  <a:lnTo>
                    <a:pt x="31" y="7226"/>
                  </a:lnTo>
                  <a:lnTo>
                    <a:pt x="41" y="7174"/>
                  </a:lnTo>
                  <a:lnTo>
                    <a:pt x="52" y="7123"/>
                  </a:lnTo>
                  <a:lnTo>
                    <a:pt x="64" y="7072"/>
                  </a:lnTo>
                  <a:lnTo>
                    <a:pt x="77" y="7022"/>
                  </a:lnTo>
                  <a:lnTo>
                    <a:pt x="93" y="6971"/>
                  </a:lnTo>
                  <a:lnTo>
                    <a:pt x="109" y="6923"/>
                  </a:lnTo>
                  <a:lnTo>
                    <a:pt x="127" y="6874"/>
                  </a:lnTo>
                  <a:lnTo>
                    <a:pt x="145" y="6825"/>
                  </a:lnTo>
                  <a:lnTo>
                    <a:pt x="166" y="6777"/>
                  </a:lnTo>
                  <a:lnTo>
                    <a:pt x="187" y="6730"/>
                  </a:lnTo>
                  <a:lnTo>
                    <a:pt x="208" y="6682"/>
                  </a:lnTo>
                  <a:lnTo>
                    <a:pt x="232" y="6637"/>
                  </a:lnTo>
                  <a:lnTo>
                    <a:pt x="256" y="6591"/>
                  </a:lnTo>
                  <a:lnTo>
                    <a:pt x="280" y="6546"/>
                  </a:lnTo>
                  <a:lnTo>
                    <a:pt x="306" y="6503"/>
                  </a:lnTo>
                  <a:lnTo>
                    <a:pt x="333" y="6460"/>
                  </a:lnTo>
                  <a:lnTo>
                    <a:pt x="361" y="6418"/>
                  </a:lnTo>
                  <a:lnTo>
                    <a:pt x="390" y="6377"/>
                  </a:lnTo>
                  <a:lnTo>
                    <a:pt x="419" y="6336"/>
                  </a:lnTo>
                  <a:lnTo>
                    <a:pt x="450" y="6295"/>
                  </a:lnTo>
                  <a:lnTo>
                    <a:pt x="482" y="6256"/>
                  </a:lnTo>
                  <a:lnTo>
                    <a:pt x="514" y="6218"/>
                  </a:lnTo>
                  <a:lnTo>
                    <a:pt x="547" y="6180"/>
                  </a:lnTo>
                  <a:lnTo>
                    <a:pt x="582" y="6144"/>
                  </a:lnTo>
                  <a:lnTo>
                    <a:pt x="617" y="6107"/>
                  </a:lnTo>
                  <a:lnTo>
                    <a:pt x="653" y="6072"/>
                  </a:lnTo>
                  <a:lnTo>
                    <a:pt x="690" y="6038"/>
                  </a:lnTo>
                  <a:lnTo>
                    <a:pt x="727" y="6005"/>
                  </a:lnTo>
                  <a:lnTo>
                    <a:pt x="766" y="5972"/>
                  </a:lnTo>
                  <a:lnTo>
                    <a:pt x="805" y="5941"/>
                  </a:lnTo>
                  <a:lnTo>
                    <a:pt x="845" y="5911"/>
                  </a:lnTo>
                  <a:lnTo>
                    <a:pt x="886" y="5882"/>
                  </a:lnTo>
                  <a:lnTo>
                    <a:pt x="927" y="5853"/>
                  </a:lnTo>
                  <a:lnTo>
                    <a:pt x="969" y="5825"/>
                  </a:lnTo>
                  <a:lnTo>
                    <a:pt x="1013" y="5798"/>
                  </a:lnTo>
                  <a:lnTo>
                    <a:pt x="1056" y="5773"/>
                  </a:lnTo>
                  <a:lnTo>
                    <a:pt x="1101" y="5748"/>
                  </a:lnTo>
                  <a:lnTo>
                    <a:pt x="1147" y="5724"/>
                  </a:lnTo>
                  <a:lnTo>
                    <a:pt x="1192" y="5701"/>
                  </a:lnTo>
                  <a:lnTo>
                    <a:pt x="1239" y="5679"/>
                  </a:lnTo>
                  <a:lnTo>
                    <a:pt x="1287" y="5657"/>
                  </a:lnTo>
                  <a:lnTo>
                    <a:pt x="1335" y="5638"/>
                  </a:lnTo>
                  <a:lnTo>
                    <a:pt x="1384" y="5619"/>
                  </a:lnTo>
                  <a:lnTo>
                    <a:pt x="1433" y="5602"/>
                  </a:lnTo>
                  <a:lnTo>
                    <a:pt x="1483" y="5585"/>
                  </a:lnTo>
                  <a:lnTo>
                    <a:pt x="1533" y="5571"/>
                  </a:lnTo>
                  <a:lnTo>
                    <a:pt x="1584" y="5557"/>
                  </a:lnTo>
                  <a:lnTo>
                    <a:pt x="1634" y="5544"/>
                  </a:lnTo>
                  <a:lnTo>
                    <a:pt x="1686" y="5534"/>
                  </a:lnTo>
                  <a:lnTo>
                    <a:pt x="1736" y="5524"/>
                  </a:lnTo>
                  <a:lnTo>
                    <a:pt x="1789" y="5515"/>
                  </a:lnTo>
                  <a:lnTo>
                    <a:pt x="1842" y="5508"/>
                  </a:lnTo>
                  <a:lnTo>
                    <a:pt x="1894" y="5503"/>
                  </a:lnTo>
                  <a:lnTo>
                    <a:pt x="1948" y="5498"/>
                  </a:lnTo>
                  <a:lnTo>
                    <a:pt x="2001" y="5495"/>
                  </a:lnTo>
                  <a:lnTo>
                    <a:pt x="2055" y="5493"/>
                  </a:lnTo>
                  <a:lnTo>
                    <a:pt x="2110" y="5493"/>
                  </a:lnTo>
                  <a:lnTo>
                    <a:pt x="10590" y="5493"/>
                  </a:lnTo>
                  <a:lnTo>
                    <a:pt x="10644" y="5493"/>
                  </a:lnTo>
                  <a:lnTo>
                    <a:pt x="10698" y="5495"/>
                  </a:lnTo>
                  <a:lnTo>
                    <a:pt x="10752" y="5498"/>
                  </a:lnTo>
                  <a:lnTo>
                    <a:pt x="10806" y="5503"/>
                  </a:lnTo>
                  <a:lnTo>
                    <a:pt x="10858" y="5508"/>
                  </a:lnTo>
                  <a:lnTo>
                    <a:pt x="10911" y="5515"/>
                  </a:lnTo>
                  <a:lnTo>
                    <a:pt x="10962" y="5524"/>
                  </a:lnTo>
                  <a:lnTo>
                    <a:pt x="11015" y="5534"/>
                  </a:lnTo>
                  <a:lnTo>
                    <a:pt x="11065" y="5544"/>
                  </a:lnTo>
                  <a:lnTo>
                    <a:pt x="11117" y="5557"/>
                  </a:lnTo>
                  <a:lnTo>
                    <a:pt x="11168" y="5571"/>
                  </a:lnTo>
                  <a:lnTo>
                    <a:pt x="11218" y="5585"/>
                  </a:lnTo>
                  <a:lnTo>
                    <a:pt x="11268" y="5602"/>
                  </a:lnTo>
                  <a:lnTo>
                    <a:pt x="11316" y="5619"/>
                  </a:lnTo>
                  <a:lnTo>
                    <a:pt x="11366" y="5638"/>
                  </a:lnTo>
                  <a:lnTo>
                    <a:pt x="11414" y="5657"/>
                  </a:lnTo>
                  <a:lnTo>
                    <a:pt x="11462" y="5679"/>
                  </a:lnTo>
                  <a:lnTo>
                    <a:pt x="11509" y="5701"/>
                  </a:lnTo>
                  <a:lnTo>
                    <a:pt x="11556" y="5724"/>
                  </a:lnTo>
                  <a:lnTo>
                    <a:pt x="11602" y="5748"/>
                  </a:lnTo>
                  <a:lnTo>
                    <a:pt x="11646" y="5773"/>
                  </a:lnTo>
                  <a:lnTo>
                    <a:pt x="11690" y="5798"/>
                  </a:lnTo>
                  <a:lnTo>
                    <a:pt x="11734" y="5825"/>
                  </a:lnTo>
                  <a:lnTo>
                    <a:pt x="11776" y="5853"/>
                  </a:lnTo>
                  <a:lnTo>
                    <a:pt x="11818" y="5882"/>
                  </a:lnTo>
                  <a:lnTo>
                    <a:pt x="11858" y="5911"/>
                  </a:lnTo>
                  <a:lnTo>
                    <a:pt x="11899" y="5941"/>
                  </a:lnTo>
                  <a:lnTo>
                    <a:pt x="11938" y="5972"/>
                  </a:lnTo>
                  <a:lnTo>
                    <a:pt x="11976" y="6005"/>
                  </a:lnTo>
                  <a:lnTo>
                    <a:pt x="12014" y="6038"/>
                  </a:lnTo>
                  <a:lnTo>
                    <a:pt x="12051" y="6072"/>
                  </a:lnTo>
                  <a:lnTo>
                    <a:pt x="12087" y="6107"/>
                  </a:lnTo>
                  <a:lnTo>
                    <a:pt x="12122" y="6144"/>
                  </a:lnTo>
                  <a:lnTo>
                    <a:pt x="12156" y="6180"/>
                  </a:lnTo>
                  <a:lnTo>
                    <a:pt x="12190" y="6218"/>
                  </a:lnTo>
                  <a:lnTo>
                    <a:pt x="12222" y="6256"/>
                  </a:lnTo>
                  <a:lnTo>
                    <a:pt x="12254" y="6295"/>
                  </a:lnTo>
                  <a:lnTo>
                    <a:pt x="12284" y="6336"/>
                  </a:lnTo>
                  <a:lnTo>
                    <a:pt x="12314" y="6377"/>
                  </a:lnTo>
                  <a:lnTo>
                    <a:pt x="12343" y="6418"/>
                  </a:lnTo>
                  <a:lnTo>
                    <a:pt x="12371" y="6460"/>
                  </a:lnTo>
                  <a:lnTo>
                    <a:pt x="12398" y="6503"/>
                  </a:lnTo>
                  <a:lnTo>
                    <a:pt x="12423" y="6546"/>
                  </a:lnTo>
                  <a:lnTo>
                    <a:pt x="12448" y="6591"/>
                  </a:lnTo>
                  <a:lnTo>
                    <a:pt x="12472" y="6637"/>
                  </a:lnTo>
                  <a:lnTo>
                    <a:pt x="12496" y="6682"/>
                  </a:lnTo>
                  <a:lnTo>
                    <a:pt x="12517" y="6730"/>
                  </a:lnTo>
                  <a:lnTo>
                    <a:pt x="12539" y="6777"/>
                  </a:lnTo>
                  <a:lnTo>
                    <a:pt x="12560" y="6825"/>
                  </a:lnTo>
                  <a:lnTo>
                    <a:pt x="12578" y="6874"/>
                  </a:lnTo>
                  <a:lnTo>
                    <a:pt x="12596" y="6923"/>
                  </a:lnTo>
                  <a:lnTo>
                    <a:pt x="12612" y="6971"/>
                  </a:lnTo>
                  <a:lnTo>
                    <a:pt x="12627" y="7022"/>
                  </a:lnTo>
                  <a:lnTo>
                    <a:pt x="12640" y="7072"/>
                  </a:lnTo>
                  <a:lnTo>
                    <a:pt x="12652" y="7123"/>
                  </a:lnTo>
                  <a:lnTo>
                    <a:pt x="12664" y="7174"/>
                  </a:lnTo>
                  <a:lnTo>
                    <a:pt x="12673" y="7226"/>
                  </a:lnTo>
                  <a:lnTo>
                    <a:pt x="12681" y="7277"/>
                  </a:lnTo>
                  <a:lnTo>
                    <a:pt x="12689" y="7330"/>
                  </a:lnTo>
                  <a:lnTo>
                    <a:pt x="12695" y="7383"/>
                  </a:lnTo>
                  <a:lnTo>
                    <a:pt x="12699" y="7436"/>
                  </a:lnTo>
                  <a:lnTo>
                    <a:pt x="12702" y="7489"/>
                  </a:lnTo>
                  <a:lnTo>
                    <a:pt x="12704" y="7544"/>
                  </a:lnTo>
                  <a:lnTo>
                    <a:pt x="12705" y="7598"/>
                  </a:lnTo>
                  <a:lnTo>
                    <a:pt x="12705" y="8441"/>
                  </a:lnTo>
                  <a:lnTo>
                    <a:pt x="2954" y="8441"/>
                  </a:lnTo>
                  <a:lnTo>
                    <a:pt x="2954" y="9703"/>
                  </a:lnTo>
                  <a:lnTo>
                    <a:pt x="12705" y="9703"/>
                  </a:lnTo>
                  <a:lnTo>
                    <a:pt x="12705" y="14359"/>
                  </a:lnTo>
                  <a:lnTo>
                    <a:pt x="12704" y="14413"/>
                  </a:lnTo>
                  <a:lnTo>
                    <a:pt x="12702" y="14467"/>
                  </a:lnTo>
                  <a:lnTo>
                    <a:pt x="12699" y="14520"/>
                  </a:lnTo>
                  <a:lnTo>
                    <a:pt x="12695" y="14574"/>
                  </a:lnTo>
                  <a:lnTo>
                    <a:pt x="12689" y="14626"/>
                  </a:lnTo>
                  <a:lnTo>
                    <a:pt x="12681" y="14679"/>
                  </a:lnTo>
                  <a:lnTo>
                    <a:pt x="12673" y="14730"/>
                  </a:lnTo>
                  <a:lnTo>
                    <a:pt x="12664" y="14782"/>
                  </a:lnTo>
                  <a:lnTo>
                    <a:pt x="12652" y="14833"/>
                  </a:lnTo>
                  <a:lnTo>
                    <a:pt x="12640" y="14883"/>
                  </a:lnTo>
                  <a:lnTo>
                    <a:pt x="12627" y="14934"/>
                  </a:lnTo>
                  <a:lnTo>
                    <a:pt x="12612" y="14984"/>
                  </a:lnTo>
                  <a:lnTo>
                    <a:pt x="12596" y="15034"/>
                  </a:lnTo>
                  <a:lnTo>
                    <a:pt x="12578" y="15082"/>
                  </a:lnTo>
                  <a:lnTo>
                    <a:pt x="12560" y="15131"/>
                  </a:lnTo>
                  <a:lnTo>
                    <a:pt x="12539" y="15179"/>
                  </a:lnTo>
                  <a:lnTo>
                    <a:pt x="12517" y="15227"/>
                  </a:lnTo>
                  <a:lnTo>
                    <a:pt x="12496" y="15274"/>
                  </a:lnTo>
                  <a:lnTo>
                    <a:pt x="12472" y="15320"/>
                  </a:lnTo>
                  <a:lnTo>
                    <a:pt x="12448" y="15365"/>
                  </a:lnTo>
                  <a:lnTo>
                    <a:pt x="12423" y="15410"/>
                  </a:lnTo>
                  <a:lnTo>
                    <a:pt x="12398" y="15454"/>
                  </a:lnTo>
                  <a:lnTo>
                    <a:pt x="12371" y="15497"/>
                  </a:lnTo>
                  <a:lnTo>
                    <a:pt x="12343" y="15539"/>
                  </a:lnTo>
                  <a:lnTo>
                    <a:pt x="12314" y="15580"/>
                  </a:lnTo>
                  <a:lnTo>
                    <a:pt x="12284" y="15621"/>
                  </a:lnTo>
                  <a:lnTo>
                    <a:pt x="12254" y="15660"/>
                  </a:lnTo>
                  <a:lnTo>
                    <a:pt x="12222" y="15699"/>
                  </a:lnTo>
                  <a:lnTo>
                    <a:pt x="12190" y="15739"/>
                  </a:lnTo>
                  <a:lnTo>
                    <a:pt x="12156" y="15776"/>
                  </a:lnTo>
                  <a:lnTo>
                    <a:pt x="12122" y="15813"/>
                  </a:lnTo>
                  <a:lnTo>
                    <a:pt x="12087" y="15849"/>
                  </a:lnTo>
                  <a:lnTo>
                    <a:pt x="12051" y="15884"/>
                  </a:lnTo>
                  <a:lnTo>
                    <a:pt x="12014" y="15919"/>
                  </a:lnTo>
                  <a:lnTo>
                    <a:pt x="11976" y="15952"/>
                  </a:lnTo>
                  <a:lnTo>
                    <a:pt x="11938" y="15983"/>
                  </a:lnTo>
                  <a:lnTo>
                    <a:pt x="11899" y="16015"/>
                  </a:lnTo>
                  <a:lnTo>
                    <a:pt x="11858" y="16046"/>
                  </a:lnTo>
                  <a:lnTo>
                    <a:pt x="11818" y="16075"/>
                  </a:lnTo>
                  <a:lnTo>
                    <a:pt x="11776" y="16104"/>
                  </a:lnTo>
                  <a:lnTo>
                    <a:pt x="11734" y="16132"/>
                  </a:lnTo>
                  <a:lnTo>
                    <a:pt x="11690" y="16158"/>
                  </a:lnTo>
                  <a:lnTo>
                    <a:pt x="11646" y="16184"/>
                  </a:lnTo>
                  <a:lnTo>
                    <a:pt x="11602" y="16209"/>
                  </a:lnTo>
                  <a:lnTo>
                    <a:pt x="11556" y="16232"/>
                  </a:lnTo>
                  <a:lnTo>
                    <a:pt x="11509" y="16256"/>
                  </a:lnTo>
                  <a:lnTo>
                    <a:pt x="11462" y="16278"/>
                  </a:lnTo>
                  <a:lnTo>
                    <a:pt x="11414" y="16298"/>
                  </a:lnTo>
                  <a:lnTo>
                    <a:pt x="11366" y="16319"/>
                  </a:lnTo>
                  <a:lnTo>
                    <a:pt x="11316" y="16337"/>
                  </a:lnTo>
                  <a:lnTo>
                    <a:pt x="11268" y="16355"/>
                  </a:lnTo>
                  <a:lnTo>
                    <a:pt x="11218" y="16371"/>
                  </a:lnTo>
                  <a:lnTo>
                    <a:pt x="11168" y="16387"/>
                  </a:lnTo>
                  <a:lnTo>
                    <a:pt x="11117" y="16400"/>
                  </a:lnTo>
                  <a:lnTo>
                    <a:pt x="11065" y="16413"/>
                  </a:lnTo>
                  <a:lnTo>
                    <a:pt x="11015" y="16423"/>
                  </a:lnTo>
                  <a:lnTo>
                    <a:pt x="10962" y="16433"/>
                  </a:lnTo>
                  <a:lnTo>
                    <a:pt x="10911" y="16441"/>
                  </a:lnTo>
                  <a:lnTo>
                    <a:pt x="10858" y="16449"/>
                  </a:lnTo>
                  <a:lnTo>
                    <a:pt x="10806" y="16454"/>
                  </a:lnTo>
                  <a:lnTo>
                    <a:pt x="10752" y="16459"/>
                  </a:lnTo>
                  <a:lnTo>
                    <a:pt x="10698" y="16462"/>
                  </a:lnTo>
                  <a:lnTo>
                    <a:pt x="10644" y="16463"/>
                  </a:lnTo>
                  <a:lnTo>
                    <a:pt x="10590" y="16464"/>
                  </a:lnTo>
                  <a:lnTo>
                    <a:pt x="2110" y="16464"/>
                  </a:ln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chemeClr val="tx1"/>
                </a:solidFill>
                <a:effectLst/>
                <a:uLnTx/>
                <a:uFillTx/>
                <a:latin typeface="Sparkasse Head"/>
                <a:cs typeface="Sparkasse Head"/>
              </a:endParaRPr>
            </a:p>
          </p:txBody>
        </p:sp>
      </p:grpSp>
    </p:spTree>
    <p:extLst>
      <p:ext uri="{BB962C8B-B14F-4D97-AF65-F5344CB8AC3E}">
        <p14:creationId xmlns:p14="http://schemas.microsoft.com/office/powerpoint/2010/main" val="922593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sübersicht">
    <p:spTree>
      <p:nvGrpSpPr>
        <p:cNvPr id="1" name=""/>
        <p:cNvGrpSpPr/>
        <p:nvPr/>
      </p:nvGrpSpPr>
      <p:grpSpPr>
        <a:xfrm>
          <a:off x="0" y="0"/>
          <a:ext cx="0" cy="0"/>
          <a:chOff x="0" y="0"/>
          <a:chExt cx="0" cy="0"/>
        </a:xfrm>
      </p:grpSpPr>
      <p:sp>
        <p:nvSpPr>
          <p:cNvPr id="9" name="Rechteck 8"/>
          <p:cNvSpPr/>
          <p:nvPr userDrawn="1"/>
        </p:nvSpPr>
        <p:spPr>
          <a:xfrm>
            <a:off x="0" y="0"/>
            <a:ext cx="305911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352381" y="350322"/>
            <a:ext cx="2347957" cy="4197927"/>
          </a:xfrm>
        </p:spPr>
        <p:txBody>
          <a:bodyPr anchor="ctr" anchorCtr="0">
            <a:noAutofit/>
          </a:bodyPr>
          <a:lstStyle>
            <a:lvl1pPr>
              <a:defRPr sz="4000">
                <a:solidFill>
                  <a:schemeClr val="bg1"/>
                </a:solidFill>
              </a:defRPr>
            </a:lvl1pPr>
          </a:lstStyle>
          <a:p>
            <a:r>
              <a:rPr lang="de-DE" dirty="0"/>
              <a:t>Bitte Titel eingeben</a:t>
            </a:r>
          </a:p>
        </p:txBody>
      </p:sp>
      <p:sp>
        <p:nvSpPr>
          <p:cNvPr id="8" name="Inhaltsplatzhalter 7"/>
          <p:cNvSpPr>
            <a:spLocks noGrp="1"/>
          </p:cNvSpPr>
          <p:nvPr>
            <p:ph sz="quarter" idx="13" hasCustomPrompt="1"/>
          </p:nvPr>
        </p:nvSpPr>
        <p:spPr>
          <a:xfrm>
            <a:off x="3411384" y="349207"/>
            <a:ext cx="5370105" cy="4197600"/>
          </a:xfrm>
        </p:spPr>
        <p:txBody>
          <a:bodyPr anchor="ctr" anchorCtr="0"/>
          <a:lstStyle>
            <a:lvl1pPr marL="342900" indent="-342900">
              <a:spcAft>
                <a:spcPts val="600"/>
              </a:spcAft>
              <a:buFont typeface="+mj-lt"/>
              <a:buAutoNum type="arabicPeriod"/>
              <a:defRPr sz="1600">
                <a:solidFill>
                  <a:schemeClr val="accent2"/>
                </a:solidFill>
              </a:defRPr>
            </a:lvl1pPr>
            <a:lvl2pPr marL="457200" indent="-457200">
              <a:spcAft>
                <a:spcPts val="600"/>
              </a:spcAft>
              <a:buFont typeface="+mj-lt"/>
              <a:buAutoNum type="arabicPeriod"/>
              <a:defRPr sz="2000">
                <a:solidFill>
                  <a:schemeClr val="accent2"/>
                </a:solidFill>
              </a:defRPr>
            </a:lvl2pPr>
            <a:lvl3pPr>
              <a:spcAft>
                <a:spcPts val="600"/>
              </a:spcAft>
              <a:defRPr sz="2000">
                <a:solidFill>
                  <a:schemeClr val="accent2"/>
                </a:solidFill>
              </a:defRPr>
            </a:lvl3pPr>
            <a:lvl4pPr>
              <a:spcAft>
                <a:spcPts val="600"/>
              </a:spcAft>
              <a:defRPr sz="2000">
                <a:solidFill>
                  <a:schemeClr val="accent2"/>
                </a:solidFill>
              </a:defRPr>
            </a:lvl4pPr>
            <a:lvl5pPr>
              <a:spcAft>
                <a:spcPts val="600"/>
              </a:spcAft>
              <a:defRPr sz="2000">
                <a:solidFill>
                  <a:schemeClr val="accent2"/>
                </a:solidFill>
              </a:defRPr>
            </a:lvl5pPr>
          </a:lstStyle>
          <a:p>
            <a:pPr lvl="0"/>
            <a:r>
              <a:rPr lang="de-DE" dirty="0"/>
              <a:t>Bitte Text eingeben</a:t>
            </a:r>
          </a:p>
        </p:txBody>
      </p:sp>
      <p:sp>
        <p:nvSpPr>
          <p:cNvPr id="6" name="Datumsplatzhalter 5"/>
          <p:cNvSpPr>
            <a:spLocks noGrp="1"/>
          </p:cNvSpPr>
          <p:nvPr>
            <p:ph type="dt" sz="half" idx="14"/>
          </p:nvPr>
        </p:nvSpPr>
        <p:spPr/>
        <p:txBody>
          <a:bodyPr/>
          <a:lstStyle/>
          <a:p>
            <a:r>
              <a:rPr lang="de-DE"/>
              <a:t>TT.MM.JJJJ</a:t>
            </a:r>
            <a:endParaRPr lang="de-DE" dirty="0"/>
          </a:p>
        </p:txBody>
      </p:sp>
      <p:sp>
        <p:nvSpPr>
          <p:cNvPr id="7" name="Fußzeilenplatzhalter 6"/>
          <p:cNvSpPr>
            <a:spLocks noGrp="1"/>
          </p:cNvSpPr>
          <p:nvPr>
            <p:ph type="ftr" sz="quarter" idx="15"/>
          </p:nvPr>
        </p:nvSpPr>
        <p:spPr/>
        <p:txBody>
          <a:bodyPr/>
          <a:lstStyle/>
          <a:p>
            <a:r>
              <a:rPr lang="de-DE"/>
              <a:t>Max Mustermann – Präsentationstitel</a:t>
            </a:r>
            <a:endParaRPr lang="de-DE" dirty="0"/>
          </a:p>
        </p:txBody>
      </p:sp>
      <p:sp>
        <p:nvSpPr>
          <p:cNvPr id="13" name="Foliennummernplatzhalter 12"/>
          <p:cNvSpPr>
            <a:spLocks noGrp="1"/>
          </p:cNvSpPr>
          <p:nvPr>
            <p:ph type="sldNum" sz="quarter" idx="16"/>
          </p:nvPr>
        </p:nvSpPr>
        <p:spPr/>
        <p:txBody>
          <a:bodyPr/>
          <a:lstStyle/>
          <a:p>
            <a:fld id="{9D7D3CBE-C5B6-4E39-B7F9-DE3180FA4E55}" type="slidenum">
              <a:rPr lang="de-DE" smtClean="0"/>
              <a:pPr/>
              <a:t>‹Nr.›</a:t>
            </a:fld>
            <a:endParaRPr lang="de-DE" dirty="0"/>
          </a:p>
        </p:txBody>
      </p:sp>
      <p:pic>
        <p:nvPicPr>
          <p:cNvPr id="15" name="Grafik 14">
            <a:extLst>
              <a:ext uri="{FF2B5EF4-FFF2-40B4-BE49-F238E27FC236}">
                <a16:creationId xmlns:a16="http://schemas.microsoft.com/office/drawing/2014/main" id="{8D60C647-F857-412F-876D-FA22BD9E00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1288" y="4243500"/>
            <a:ext cx="1500000" cy="900000"/>
          </a:xfrm>
          <a:prstGeom prst="rect">
            <a:avLst/>
          </a:prstGeom>
        </p:spPr>
      </p:pic>
    </p:spTree>
    <p:extLst>
      <p:ext uri="{BB962C8B-B14F-4D97-AF65-F5344CB8AC3E}">
        <p14:creationId xmlns:p14="http://schemas.microsoft.com/office/powerpoint/2010/main" val="3297447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chart 1">
    <p:spTree>
      <p:nvGrpSpPr>
        <p:cNvPr id="1" name=""/>
        <p:cNvGrpSpPr/>
        <p:nvPr/>
      </p:nvGrpSpPr>
      <p:grpSpPr>
        <a:xfrm>
          <a:off x="0" y="0"/>
          <a:ext cx="0" cy="0"/>
          <a:chOff x="0" y="0"/>
          <a:chExt cx="0" cy="0"/>
        </a:xfrm>
      </p:grpSpPr>
      <p:sp>
        <p:nvSpPr>
          <p:cNvPr id="9" name="Rechteck 8"/>
          <p:cNvSpPr/>
          <p:nvPr userDrawn="1"/>
        </p:nvSpPr>
        <p:spPr>
          <a:xfrm>
            <a:off x="0" y="0"/>
            <a:ext cx="305911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352381" y="350323"/>
            <a:ext cx="2347957" cy="795600"/>
          </a:xfrm>
        </p:spPr>
        <p:txBody>
          <a:bodyPr anchor="t" anchorCtr="0">
            <a:noAutofit/>
          </a:bodyPr>
          <a:lstStyle>
            <a:lvl1pPr>
              <a:defRPr sz="2800">
                <a:solidFill>
                  <a:schemeClr val="bg1"/>
                </a:solidFill>
              </a:defRPr>
            </a:lvl1pPr>
          </a:lstStyle>
          <a:p>
            <a:r>
              <a:rPr lang="de-DE" dirty="0"/>
              <a:t>Bitte Titel eingeben</a:t>
            </a:r>
          </a:p>
        </p:txBody>
      </p:sp>
      <p:sp>
        <p:nvSpPr>
          <p:cNvPr id="8" name="Inhaltsplatzhalter 7"/>
          <p:cNvSpPr>
            <a:spLocks noGrp="1"/>
          </p:cNvSpPr>
          <p:nvPr>
            <p:ph sz="quarter" idx="13" hasCustomPrompt="1"/>
          </p:nvPr>
        </p:nvSpPr>
        <p:spPr>
          <a:xfrm>
            <a:off x="3411042" y="350013"/>
            <a:ext cx="5370105" cy="4197600"/>
          </a:xfrm>
        </p:spPr>
        <p:txBody>
          <a:bodyPr anchor="t" anchorCtr="0"/>
          <a:lstStyle>
            <a:lvl1pPr marL="182563" indent="-182563">
              <a:buClr>
                <a:schemeClr val="tx2"/>
              </a:buClr>
              <a:buFont typeface="Arial" panose="020B0604020202020204" pitchFamily="34" charset="0"/>
              <a:buChar char="•"/>
              <a:defRPr>
                <a:solidFill>
                  <a:schemeClr val="accent2"/>
                </a:solidFill>
              </a:defRPr>
            </a:lvl1pPr>
            <a:lvl2pPr marL="358775" indent="-176213">
              <a:defRPr>
                <a:solidFill>
                  <a:schemeClr val="accent2"/>
                </a:solidFill>
              </a:defRPr>
            </a:lvl2pPr>
            <a:lvl3pPr marL="541338" indent="-182563">
              <a:defRPr>
                <a:solidFill>
                  <a:schemeClr val="accent2"/>
                </a:solidFill>
              </a:defRPr>
            </a:lvl3pPr>
            <a:lvl4pPr marL="717550" indent="-176213">
              <a:defRPr>
                <a:solidFill>
                  <a:schemeClr val="accent2"/>
                </a:solidFill>
              </a:defRPr>
            </a:lvl4pPr>
            <a:lvl5pPr marL="900113" indent="-182563">
              <a:defRPr>
                <a:solidFill>
                  <a:schemeClr val="accent2"/>
                </a:solidFill>
              </a:defRPr>
            </a:lvl5pPr>
          </a:lstStyle>
          <a:p>
            <a:pPr lvl="0"/>
            <a:r>
              <a:rPr lang="de-DE" dirty="0"/>
              <a:t>Bitte Text eingeben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Textplatzhalter 4"/>
          <p:cNvSpPr>
            <a:spLocks noGrp="1"/>
          </p:cNvSpPr>
          <p:nvPr>
            <p:ph type="body" sz="quarter" idx="10" hasCustomPrompt="1"/>
          </p:nvPr>
        </p:nvSpPr>
        <p:spPr>
          <a:xfrm>
            <a:off x="352381" y="1843088"/>
            <a:ext cx="2347200" cy="2707200"/>
          </a:xfrm>
        </p:spPr>
        <p:txBody>
          <a:bodyPr/>
          <a:lstStyle>
            <a:lvl1pPr>
              <a:defRPr b="1" baseline="0">
                <a:solidFill>
                  <a:schemeClr val="bg1"/>
                </a:solidFill>
              </a:defRPr>
            </a:lvl1pPr>
            <a:lvl2pPr>
              <a:buClrTx/>
              <a:defRPr b="1">
                <a:solidFill>
                  <a:schemeClr val="bg1"/>
                </a:solidFill>
              </a:defRPr>
            </a:lvl2pPr>
            <a:lvl3pPr>
              <a:buClrTx/>
              <a:defRPr b="1">
                <a:solidFill>
                  <a:schemeClr val="bg1"/>
                </a:solidFill>
              </a:defRPr>
            </a:lvl3pPr>
            <a:lvl4pPr>
              <a:buClrTx/>
              <a:defRPr b="1">
                <a:solidFill>
                  <a:schemeClr val="bg1"/>
                </a:solidFill>
              </a:defRPr>
            </a:lvl4pPr>
            <a:lvl5pPr>
              <a:buClrTx/>
              <a:defRPr b="1">
                <a:solidFill>
                  <a:schemeClr val="bg1"/>
                </a:solidFill>
              </a:defRPr>
            </a:lvl5pPr>
          </a:lstStyle>
          <a:p>
            <a:pPr lvl="0"/>
            <a:r>
              <a:rPr lang="de-DE" dirty="0"/>
              <a:t>Optionaler Untertitel</a:t>
            </a:r>
          </a:p>
          <a:p>
            <a:pPr lvl="1"/>
            <a:r>
              <a:rPr lang="de-DE" dirty="0"/>
              <a:t>Zweite Ebene</a:t>
            </a:r>
          </a:p>
          <a:p>
            <a:pPr lvl="2"/>
            <a:r>
              <a:rPr lang="de-DE" dirty="0"/>
              <a:t>Dritte Ebene</a:t>
            </a:r>
          </a:p>
          <a:p>
            <a:pPr lvl="3"/>
            <a:r>
              <a:rPr lang="de-DE" dirty="0"/>
              <a:t>Vierte Ebene</a:t>
            </a:r>
          </a:p>
          <a:p>
            <a:pPr lvl="4"/>
            <a:r>
              <a:rPr lang="de-DE" dirty="0"/>
              <a:t>Fünfte Ebene</a:t>
            </a:r>
            <a:endParaRPr lang="fr-FR" dirty="0"/>
          </a:p>
        </p:txBody>
      </p:sp>
      <p:sp>
        <p:nvSpPr>
          <p:cNvPr id="12" name="Datumsplatzhalter 5"/>
          <p:cNvSpPr>
            <a:spLocks noGrp="1"/>
          </p:cNvSpPr>
          <p:nvPr>
            <p:ph type="dt" sz="half" idx="14"/>
          </p:nvPr>
        </p:nvSpPr>
        <p:spPr>
          <a:xfrm>
            <a:off x="3411512" y="4926013"/>
            <a:ext cx="810000" cy="108000"/>
          </a:xfrm>
        </p:spPr>
        <p:txBody>
          <a:bodyPr/>
          <a:lstStyle/>
          <a:p>
            <a:r>
              <a:rPr lang="de-DE"/>
              <a:t>TT.MM.JJJJ</a:t>
            </a:r>
            <a:endParaRPr lang="de-DE" dirty="0"/>
          </a:p>
        </p:txBody>
      </p:sp>
      <p:sp>
        <p:nvSpPr>
          <p:cNvPr id="13" name="Fußzeilenplatzhalter 6"/>
          <p:cNvSpPr>
            <a:spLocks noGrp="1"/>
          </p:cNvSpPr>
          <p:nvPr>
            <p:ph type="ftr" sz="quarter" idx="15"/>
          </p:nvPr>
        </p:nvSpPr>
        <p:spPr>
          <a:xfrm>
            <a:off x="4559766" y="4926013"/>
            <a:ext cx="3646800" cy="108000"/>
          </a:xfrm>
        </p:spPr>
        <p:txBody>
          <a:bodyPr/>
          <a:lstStyle/>
          <a:p>
            <a:r>
              <a:rPr lang="de-DE"/>
              <a:t>Max Mustermann – Präsentationstitel</a:t>
            </a:r>
            <a:endParaRPr lang="de-DE" dirty="0"/>
          </a:p>
        </p:txBody>
      </p:sp>
      <p:sp>
        <p:nvSpPr>
          <p:cNvPr id="18" name="Foliennummernplatzhalter 12"/>
          <p:cNvSpPr>
            <a:spLocks noGrp="1"/>
          </p:cNvSpPr>
          <p:nvPr>
            <p:ph type="sldNum" sz="quarter" idx="16"/>
          </p:nvPr>
        </p:nvSpPr>
        <p:spPr>
          <a:xfrm>
            <a:off x="8361512" y="4926012"/>
            <a:ext cx="421200" cy="108000"/>
          </a:xfrm>
        </p:spPr>
        <p:txBody>
          <a:bodyPr/>
          <a:lstStyle/>
          <a:p>
            <a:fld id="{9D7D3CBE-C5B6-4E39-B7F9-DE3180FA4E55}" type="slidenum">
              <a:rPr lang="de-DE" smtClean="0"/>
              <a:pPr/>
              <a:t>‹Nr.›</a:t>
            </a:fld>
            <a:endParaRPr lang="de-DE" dirty="0"/>
          </a:p>
        </p:txBody>
      </p:sp>
      <p:pic>
        <p:nvPicPr>
          <p:cNvPr id="15" name="Grafik 14">
            <a:extLst>
              <a:ext uri="{FF2B5EF4-FFF2-40B4-BE49-F238E27FC236}">
                <a16:creationId xmlns:a16="http://schemas.microsoft.com/office/drawing/2014/main" id="{18ECDD01-1B30-4EFE-A7C3-B5A39699C1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381" y="4243500"/>
            <a:ext cx="1500000" cy="900000"/>
          </a:xfrm>
          <a:prstGeom prst="rect">
            <a:avLst/>
          </a:prstGeom>
        </p:spPr>
      </p:pic>
    </p:spTree>
    <p:extLst>
      <p:ext uri="{BB962C8B-B14F-4D97-AF65-F5344CB8AC3E}">
        <p14:creationId xmlns:p14="http://schemas.microsoft.com/office/powerpoint/2010/main" val="1413731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chart 2">
    <p:spTree>
      <p:nvGrpSpPr>
        <p:cNvPr id="1" name=""/>
        <p:cNvGrpSpPr/>
        <p:nvPr/>
      </p:nvGrpSpPr>
      <p:grpSpPr>
        <a:xfrm>
          <a:off x="0" y="0"/>
          <a:ext cx="0" cy="0"/>
          <a:chOff x="0" y="0"/>
          <a:chExt cx="0" cy="0"/>
        </a:xfrm>
      </p:grpSpPr>
      <p:sp>
        <p:nvSpPr>
          <p:cNvPr id="9" name="Rechteck 8"/>
          <p:cNvSpPr/>
          <p:nvPr userDrawn="1"/>
        </p:nvSpPr>
        <p:spPr>
          <a:xfrm>
            <a:off x="0" y="0"/>
            <a:ext cx="3059113" cy="2571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352381" y="350323"/>
            <a:ext cx="2347957" cy="795600"/>
          </a:xfrm>
        </p:spPr>
        <p:txBody>
          <a:bodyPr anchor="t" anchorCtr="0">
            <a:noAutofit/>
          </a:bodyPr>
          <a:lstStyle>
            <a:lvl1pPr>
              <a:defRPr sz="2800">
                <a:solidFill>
                  <a:schemeClr val="bg1"/>
                </a:solidFill>
              </a:defRPr>
            </a:lvl1pPr>
          </a:lstStyle>
          <a:p>
            <a:r>
              <a:rPr lang="de-DE" dirty="0"/>
              <a:t>Bitte Titel eingeben</a:t>
            </a:r>
          </a:p>
        </p:txBody>
      </p:sp>
      <p:sp>
        <p:nvSpPr>
          <p:cNvPr id="8" name="Inhaltsplatzhalter 7"/>
          <p:cNvSpPr>
            <a:spLocks noGrp="1"/>
          </p:cNvSpPr>
          <p:nvPr>
            <p:ph sz="quarter" idx="13" hasCustomPrompt="1"/>
          </p:nvPr>
        </p:nvSpPr>
        <p:spPr>
          <a:xfrm>
            <a:off x="3411384" y="349207"/>
            <a:ext cx="5370105" cy="2217600"/>
          </a:xfrm>
        </p:spPr>
        <p:txBody>
          <a:bodyPr anchor="t" anchorCtr="0"/>
          <a:lstStyle>
            <a:lvl1pPr marL="182563" indent="-182563">
              <a:buClr>
                <a:schemeClr val="tx2"/>
              </a:buClr>
              <a:buFont typeface="Arial" panose="020B0604020202020204" pitchFamily="34" charset="0"/>
              <a:buChar char="•"/>
              <a:defRPr>
                <a:solidFill>
                  <a:schemeClr val="accent2"/>
                </a:solidFill>
              </a:defRPr>
            </a:lvl1pPr>
            <a:lvl2pPr marL="358775" indent="-176213">
              <a:defRPr>
                <a:solidFill>
                  <a:schemeClr val="accent2"/>
                </a:solidFill>
              </a:defRPr>
            </a:lvl2pPr>
            <a:lvl3pPr marL="541338" indent="-182563">
              <a:defRPr>
                <a:solidFill>
                  <a:schemeClr val="accent2"/>
                </a:solidFill>
              </a:defRPr>
            </a:lvl3pPr>
            <a:lvl4pPr marL="717550" indent="-176213">
              <a:defRPr>
                <a:solidFill>
                  <a:schemeClr val="accent2"/>
                </a:solidFill>
              </a:defRPr>
            </a:lvl4pPr>
            <a:lvl5pPr marL="900113" indent="-182563">
              <a:defRPr>
                <a:solidFill>
                  <a:schemeClr val="accent2"/>
                </a:solidFill>
              </a:defRPr>
            </a:lvl5pPr>
          </a:lstStyle>
          <a:p>
            <a:pPr lvl="0"/>
            <a:r>
              <a:rPr lang="de-DE" dirty="0"/>
              <a:t>Bitte Text eingeben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Inhaltsplatzhalter 7"/>
          <p:cNvSpPr>
            <a:spLocks noGrp="1"/>
          </p:cNvSpPr>
          <p:nvPr>
            <p:ph sz="quarter" idx="14" hasCustomPrompt="1"/>
          </p:nvPr>
        </p:nvSpPr>
        <p:spPr>
          <a:xfrm>
            <a:off x="352426" y="2698812"/>
            <a:ext cx="8427600" cy="1850400"/>
          </a:xfrm>
        </p:spPr>
        <p:txBody>
          <a:bodyPr anchor="t" anchorCtr="0"/>
          <a:lstStyle>
            <a:lvl1pPr marL="182563" indent="-182563">
              <a:buClr>
                <a:schemeClr val="tx2"/>
              </a:buClr>
              <a:buFont typeface="Arial" panose="020B0604020202020204" pitchFamily="34" charset="0"/>
              <a:buChar char="•"/>
              <a:defRPr>
                <a:solidFill>
                  <a:schemeClr val="accent2"/>
                </a:solidFill>
              </a:defRPr>
            </a:lvl1pPr>
            <a:lvl2pPr marL="358775" indent="-176213">
              <a:defRPr>
                <a:solidFill>
                  <a:schemeClr val="accent2"/>
                </a:solidFill>
              </a:defRPr>
            </a:lvl2pPr>
            <a:lvl3pPr marL="541338" indent="-182563">
              <a:tabLst/>
              <a:defRPr>
                <a:solidFill>
                  <a:schemeClr val="accent2"/>
                </a:solidFill>
              </a:defRPr>
            </a:lvl3pPr>
            <a:lvl4pPr marL="717550" indent="-176213">
              <a:defRPr>
                <a:solidFill>
                  <a:schemeClr val="accent2"/>
                </a:solidFill>
              </a:defRPr>
            </a:lvl4pPr>
            <a:lvl5pPr marL="900113" indent="-182563">
              <a:defRPr>
                <a:solidFill>
                  <a:schemeClr val="accent2"/>
                </a:solidFill>
              </a:defRPr>
            </a:lvl5pPr>
          </a:lstStyle>
          <a:p>
            <a:pPr lvl="0"/>
            <a:r>
              <a:rPr lang="de-DE" dirty="0"/>
              <a:t>Bitte Text eingeben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Datumsplatzhalter 5"/>
          <p:cNvSpPr>
            <a:spLocks noGrp="1"/>
          </p:cNvSpPr>
          <p:nvPr>
            <p:ph type="dt" sz="half" idx="15"/>
          </p:nvPr>
        </p:nvSpPr>
        <p:spPr/>
        <p:txBody>
          <a:bodyPr/>
          <a:lstStyle/>
          <a:p>
            <a:r>
              <a:rPr lang="de-DE"/>
              <a:t>TT.MM.JJJJ</a:t>
            </a:r>
            <a:endParaRPr lang="de-DE" dirty="0"/>
          </a:p>
        </p:txBody>
      </p:sp>
      <p:sp>
        <p:nvSpPr>
          <p:cNvPr id="7" name="Fußzeilenplatzhalter 6"/>
          <p:cNvSpPr>
            <a:spLocks noGrp="1"/>
          </p:cNvSpPr>
          <p:nvPr>
            <p:ph type="ftr" sz="quarter" idx="16"/>
          </p:nvPr>
        </p:nvSpPr>
        <p:spPr/>
        <p:txBody>
          <a:bodyPr/>
          <a:lstStyle/>
          <a:p>
            <a:r>
              <a:rPr lang="de-DE"/>
              <a:t>Max Mustermann – Präsentationstitel</a:t>
            </a:r>
            <a:endParaRPr lang="de-DE" dirty="0"/>
          </a:p>
        </p:txBody>
      </p:sp>
      <p:sp>
        <p:nvSpPr>
          <p:cNvPr id="15" name="Foliennummernplatzhalter 14"/>
          <p:cNvSpPr>
            <a:spLocks noGrp="1"/>
          </p:cNvSpPr>
          <p:nvPr>
            <p:ph type="sldNum" sz="quarter" idx="17"/>
          </p:nvPr>
        </p:nvSpPr>
        <p:spPr/>
        <p:txBody>
          <a:bodyPr/>
          <a:lstStyle/>
          <a:p>
            <a:fld id="{9D7D3CBE-C5B6-4E39-B7F9-DE3180FA4E55}" type="slidenum">
              <a:rPr lang="de-DE" smtClean="0"/>
              <a:pPr/>
              <a:t>‹Nr.›</a:t>
            </a:fld>
            <a:endParaRPr lang="de-DE" dirty="0"/>
          </a:p>
        </p:txBody>
      </p:sp>
      <p:sp>
        <p:nvSpPr>
          <p:cNvPr id="19" name="Textplatzhalter 4"/>
          <p:cNvSpPr>
            <a:spLocks noGrp="1"/>
          </p:cNvSpPr>
          <p:nvPr>
            <p:ph type="body" sz="quarter" idx="10" hasCustomPrompt="1"/>
          </p:nvPr>
        </p:nvSpPr>
        <p:spPr>
          <a:xfrm>
            <a:off x="352381" y="1843088"/>
            <a:ext cx="2347200" cy="728662"/>
          </a:xfrm>
        </p:spPr>
        <p:txBody>
          <a:bodyPr/>
          <a:lstStyle>
            <a:lvl1pPr>
              <a:defRPr b="1" baseline="0">
                <a:solidFill>
                  <a:schemeClr val="bg1"/>
                </a:solidFill>
              </a:defRPr>
            </a:lvl1pPr>
            <a:lvl2pPr>
              <a:buClrTx/>
              <a:defRPr b="1">
                <a:solidFill>
                  <a:schemeClr val="bg1"/>
                </a:solidFill>
              </a:defRPr>
            </a:lvl2pPr>
            <a:lvl3pPr>
              <a:buClrTx/>
              <a:defRPr b="1">
                <a:solidFill>
                  <a:schemeClr val="bg1"/>
                </a:solidFill>
              </a:defRPr>
            </a:lvl3pPr>
            <a:lvl4pPr>
              <a:buClrTx/>
              <a:defRPr b="1">
                <a:solidFill>
                  <a:schemeClr val="bg1"/>
                </a:solidFill>
              </a:defRPr>
            </a:lvl4pPr>
            <a:lvl5pPr>
              <a:buClrTx/>
              <a:defRPr b="1">
                <a:solidFill>
                  <a:schemeClr val="bg1"/>
                </a:solidFill>
              </a:defRPr>
            </a:lvl5pPr>
          </a:lstStyle>
          <a:p>
            <a:pPr lvl="0"/>
            <a:r>
              <a:rPr lang="de-DE" dirty="0"/>
              <a:t>Optionaler Untertitel</a:t>
            </a:r>
          </a:p>
          <a:p>
            <a:pPr lvl="1"/>
            <a:r>
              <a:rPr lang="de-DE" dirty="0"/>
              <a:t>Zweite Ebene</a:t>
            </a:r>
          </a:p>
          <a:p>
            <a:pPr lvl="2"/>
            <a:r>
              <a:rPr lang="de-DE" dirty="0"/>
              <a:t>Dritte Ebene</a:t>
            </a:r>
          </a:p>
          <a:p>
            <a:pPr lvl="3"/>
            <a:r>
              <a:rPr lang="de-DE" dirty="0"/>
              <a:t>Vierte Ebene</a:t>
            </a:r>
          </a:p>
          <a:p>
            <a:pPr lvl="4"/>
            <a:r>
              <a:rPr lang="de-DE" dirty="0"/>
              <a:t>Fünfte Ebene</a:t>
            </a:r>
            <a:endParaRPr lang="fr-FR" dirty="0"/>
          </a:p>
        </p:txBody>
      </p:sp>
      <p:pic>
        <p:nvPicPr>
          <p:cNvPr id="17" name="Grafik 16">
            <a:extLst>
              <a:ext uri="{FF2B5EF4-FFF2-40B4-BE49-F238E27FC236}">
                <a16:creationId xmlns:a16="http://schemas.microsoft.com/office/drawing/2014/main" id="{F396EDAC-FE5A-433B-AD30-B0CD4ABD69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425" y="4367212"/>
            <a:ext cx="1349238" cy="900000"/>
          </a:xfrm>
          <a:prstGeom prst="rect">
            <a:avLst/>
          </a:prstGeom>
        </p:spPr>
      </p:pic>
    </p:spTree>
    <p:extLst>
      <p:ext uri="{BB962C8B-B14F-4D97-AF65-F5344CB8AC3E}">
        <p14:creationId xmlns:p14="http://schemas.microsoft.com/office/powerpoint/2010/main" val="795710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chart">
    <p:spTree>
      <p:nvGrpSpPr>
        <p:cNvPr id="1" name=""/>
        <p:cNvGrpSpPr/>
        <p:nvPr/>
      </p:nvGrpSpPr>
      <p:grpSpPr>
        <a:xfrm>
          <a:off x="0" y="0"/>
          <a:ext cx="0" cy="0"/>
          <a:chOff x="0" y="0"/>
          <a:chExt cx="0" cy="0"/>
        </a:xfrm>
      </p:grpSpPr>
      <p:sp>
        <p:nvSpPr>
          <p:cNvPr id="13" name="Bildplatzhalter 30"/>
          <p:cNvSpPr>
            <a:spLocks noGrp="1"/>
          </p:cNvSpPr>
          <p:nvPr>
            <p:ph type="pic" sz="quarter" idx="15" hasCustomPrompt="1"/>
          </p:nvPr>
        </p:nvSpPr>
        <p:spPr>
          <a:xfrm>
            <a:off x="3061658" y="0"/>
            <a:ext cx="6082341" cy="5143500"/>
          </a:xfrm>
          <a:solidFill>
            <a:srgbClr val="D9D9D9"/>
          </a:solidFill>
        </p:spPr>
        <p:txBody>
          <a:bodyPr anchor="ctr" anchorCtr="1"/>
          <a:lstStyle>
            <a:lvl1pPr marL="0" marR="0" indent="0" algn="ctr" defTabSz="457200" rtl="0" eaLnBrk="1" fontAlgn="auto" latinLnBrk="0" hangingPunct="1">
              <a:lnSpc>
                <a:spcPct val="100000"/>
              </a:lnSpc>
              <a:spcBef>
                <a:spcPts val="600"/>
              </a:spcBef>
              <a:spcAft>
                <a:spcPts val="0"/>
              </a:spcAft>
              <a:buClr>
                <a:schemeClr val="tx2"/>
              </a:buClr>
              <a:buSzTx/>
              <a:buFont typeface="Wingdings" charset="2"/>
              <a:buNone/>
              <a:tabLst/>
              <a:defRPr sz="900">
                <a:solidFill>
                  <a:schemeClr val="bg1"/>
                </a:solidFill>
              </a:defRPr>
            </a:lvl1pPr>
          </a:lstStyle>
          <a:p>
            <a:pPr lvl="0"/>
            <a:r>
              <a:rPr lang="de-DE" dirty="0"/>
              <a:t>Bild oder Grafik hier platzieren</a:t>
            </a:r>
          </a:p>
        </p:txBody>
      </p:sp>
      <p:sp>
        <p:nvSpPr>
          <p:cNvPr id="9" name="Rechteck 8"/>
          <p:cNvSpPr/>
          <p:nvPr userDrawn="1"/>
        </p:nvSpPr>
        <p:spPr>
          <a:xfrm>
            <a:off x="0" y="0"/>
            <a:ext cx="305911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352381" y="350323"/>
            <a:ext cx="2347957" cy="795600"/>
          </a:xfrm>
        </p:spPr>
        <p:txBody>
          <a:bodyPr anchor="t" anchorCtr="0">
            <a:noAutofit/>
          </a:bodyPr>
          <a:lstStyle>
            <a:lvl1pPr>
              <a:defRPr sz="2800">
                <a:solidFill>
                  <a:schemeClr val="bg1"/>
                </a:solidFill>
              </a:defRPr>
            </a:lvl1pPr>
          </a:lstStyle>
          <a:p>
            <a:r>
              <a:rPr lang="de-DE" dirty="0"/>
              <a:t>Bitte Titel eingeben</a:t>
            </a:r>
          </a:p>
        </p:txBody>
      </p:sp>
      <p:sp>
        <p:nvSpPr>
          <p:cNvPr id="15" name="Textplatzhalter 4"/>
          <p:cNvSpPr>
            <a:spLocks noGrp="1"/>
          </p:cNvSpPr>
          <p:nvPr>
            <p:ph type="body" sz="quarter" idx="10" hasCustomPrompt="1"/>
          </p:nvPr>
        </p:nvSpPr>
        <p:spPr>
          <a:xfrm>
            <a:off x="352381" y="1843088"/>
            <a:ext cx="2347200" cy="2707200"/>
          </a:xfrm>
        </p:spPr>
        <p:txBody>
          <a:bodyPr/>
          <a:lstStyle>
            <a:lvl1pPr>
              <a:defRPr b="1" baseline="0">
                <a:solidFill>
                  <a:schemeClr val="bg1"/>
                </a:solidFill>
              </a:defRPr>
            </a:lvl1pPr>
            <a:lvl2pPr>
              <a:buClrTx/>
              <a:defRPr b="1">
                <a:solidFill>
                  <a:schemeClr val="bg1"/>
                </a:solidFill>
              </a:defRPr>
            </a:lvl2pPr>
            <a:lvl3pPr>
              <a:buClrTx/>
              <a:defRPr b="1">
                <a:solidFill>
                  <a:schemeClr val="bg1"/>
                </a:solidFill>
              </a:defRPr>
            </a:lvl3pPr>
            <a:lvl4pPr>
              <a:buClrTx/>
              <a:defRPr b="1">
                <a:solidFill>
                  <a:schemeClr val="bg1"/>
                </a:solidFill>
              </a:defRPr>
            </a:lvl4pPr>
            <a:lvl5pPr>
              <a:buClrTx/>
              <a:defRPr b="1">
                <a:solidFill>
                  <a:schemeClr val="bg1"/>
                </a:solidFill>
              </a:defRPr>
            </a:lvl5pPr>
          </a:lstStyle>
          <a:p>
            <a:pPr lvl="0"/>
            <a:r>
              <a:rPr lang="de-DE" dirty="0"/>
              <a:t>Optionaler Untertitel</a:t>
            </a:r>
          </a:p>
          <a:p>
            <a:pPr lvl="1"/>
            <a:r>
              <a:rPr lang="de-DE" dirty="0"/>
              <a:t>Zweite Ebene</a:t>
            </a:r>
          </a:p>
          <a:p>
            <a:pPr lvl="2"/>
            <a:r>
              <a:rPr lang="de-DE" dirty="0"/>
              <a:t>Dritte Ebene</a:t>
            </a:r>
          </a:p>
          <a:p>
            <a:pPr lvl="3"/>
            <a:r>
              <a:rPr lang="de-DE" dirty="0"/>
              <a:t>Vierte Ebene</a:t>
            </a:r>
          </a:p>
          <a:p>
            <a:pPr lvl="4"/>
            <a:r>
              <a:rPr lang="de-DE" dirty="0"/>
              <a:t>Fünfte Ebene</a:t>
            </a:r>
            <a:endParaRPr lang="fr-FR" dirty="0"/>
          </a:p>
        </p:txBody>
      </p:sp>
      <p:grpSp>
        <p:nvGrpSpPr>
          <p:cNvPr id="14" name="Gruppieren 13"/>
          <p:cNvGrpSpPr/>
          <p:nvPr userDrawn="1"/>
        </p:nvGrpSpPr>
        <p:grpSpPr>
          <a:xfrm>
            <a:off x="370321" y="4736848"/>
            <a:ext cx="2599427" cy="383247"/>
            <a:chOff x="370321" y="4736848"/>
            <a:chExt cx="2599427" cy="383247"/>
          </a:xfrm>
        </p:grpSpPr>
        <p:sp>
          <p:nvSpPr>
            <p:cNvPr id="16" name="Text Box 26"/>
            <p:cNvSpPr txBox="1">
              <a:spLocks noChangeArrowheads="1"/>
            </p:cNvSpPr>
            <p:nvPr userDrawn="1"/>
          </p:nvSpPr>
          <p:spPr bwMode="auto">
            <a:xfrm>
              <a:off x="465392" y="4750763"/>
              <a:ext cx="25043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56832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altLang="de-DE" sz="900" b="0" i="0" u="none" strike="noStrike" kern="0" cap="none" spc="0" normalizeH="0" baseline="0" noProof="0" dirty="0">
                  <a:ln>
                    <a:noFill/>
                  </a:ln>
                  <a:solidFill>
                    <a:schemeClr val="bg1"/>
                  </a:solidFill>
                  <a:effectLst/>
                  <a:uLnTx/>
                  <a:uFillTx/>
                  <a:latin typeface="Sparkasse Rg"/>
                  <a:cs typeface="Sparkasse Rg"/>
                </a:rPr>
                <a:t>Muster-Institutsname</a:t>
              </a:r>
            </a:p>
            <a:p>
              <a:pPr marL="0" marR="0" lvl="0" indent="0" defTabSz="914400" eaLnBrk="1" fontAlgn="auto" latinLnBrk="0" hangingPunct="1">
                <a:lnSpc>
                  <a:spcPct val="100000"/>
                </a:lnSpc>
                <a:spcBef>
                  <a:spcPts val="0"/>
                </a:spcBef>
                <a:spcAft>
                  <a:spcPts val="0"/>
                </a:spcAft>
                <a:buClrTx/>
                <a:buSzTx/>
                <a:buFontTx/>
                <a:buNone/>
                <a:tabLst/>
                <a:defRPr/>
              </a:pPr>
              <a:r>
                <a:rPr kumimoji="0" lang="de-DE" altLang="de-DE" sz="900" b="0" i="0" u="none" strike="noStrike" kern="0" cap="none" spc="0" normalizeH="0" baseline="0" noProof="0" dirty="0">
                  <a:ln>
                    <a:noFill/>
                  </a:ln>
                  <a:solidFill>
                    <a:schemeClr val="bg1"/>
                  </a:solidFill>
                  <a:effectLst/>
                  <a:uLnTx/>
                  <a:uFillTx/>
                  <a:latin typeface="Sparkasse Rg"/>
                  <a:cs typeface="Sparkasse Rg"/>
                </a:rPr>
                <a:t>Musterstadt</a:t>
              </a:r>
            </a:p>
          </p:txBody>
        </p:sp>
        <p:sp>
          <p:nvSpPr>
            <p:cNvPr id="17" name="Freeform 27"/>
            <p:cNvSpPr>
              <a:spLocks noChangeAspect="1" noEditPoints="1"/>
            </p:cNvSpPr>
            <p:nvPr userDrawn="1"/>
          </p:nvSpPr>
          <p:spPr bwMode="auto">
            <a:xfrm>
              <a:off x="370321" y="4736848"/>
              <a:ext cx="129159" cy="168021"/>
            </a:xfrm>
            <a:custGeom>
              <a:avLst/>
              <a:gdLst>
                <a:gd name="T0" fmla="*/ 4267 w 12705"/>
                <a:gd name="T1" fmla="*/ 1682 h 16464"/>
                <a:gd name="T2" fmla="*/ 4412 w 12705"/>
                <a:gd name="T3" fmla="*/ 1238 h 16464"/>
                <a:gd name="T4" fmla="*/ 4646 w 12705"/>
                <a:gd name="T5" fmla="*/ 844 h 16464"/>
                <a:gd name="T6" fmla="*/ 4957 w 12705"/>
                <a:gd name="T7" fmla="*/ 513 h 16464"/>
                <a:gd name="T8" fmla="*/ 5334 w 12705"/>
                <a:gd name="T9" fmla="*/ 255 h 16464"/>
                <a:gd name="T10" fmla="*/ 5768 w 12705"/>
                <a:gd name="T11" fmla="*/ 78 h 16464"/>
                <a:gd name="T12" fmla="*/ 6238 w 12705"/>
                <a:gd name="T13" fmla="*/ 3 h 16464"/>
                <a:gd name="T14" fmla="*/ 6720 w 12705"/>
                <a:gd name="T15" fmla="*/ 32 h 16464"/>
                <a:gd name="T16" fmla="*/ 7171 w 12705"/>
                <a:gd name="T17" fmla="*/ 166 h 16464"/>
                <a:gd name="T18" fmla="*/ 7571 w 12705"/>
                <a:gd name="T19" fmla="*/ 389 h 16464"/>
                <a:gd name="T20" fmla="*/ 7909 w 12705"/>
                <a:gd name="T21" fmla="*/ 688 h 16464"/>
                <a:gd name="T22" fmla="*/ 8176 w 12705"/>
                <a:gd name="T23" fmla="*/ 1056 h 16464"/>
                <a:gd name="T24" fmla="*/ 8364 w 12705"/>
                <a:gd name="T25" fmla="*/ 1481 h 16464"/>
                <a:gd name="T26" fmla="*/ 8451 w 12705"/>
                <a:gd name="T27" fmla="*/ 1944 h 16464"/>
                <a:gd name="T28" fmla="*/ 8434 w 12705"/>
                <a:gd name="T29" fmla="*/ 2426 h 16464"/>
                <a:gd name="T30" fmla="*/ 8311 w 12705"/>
                <a:gd name="T31" fmla="*/ 2880 h 16464"/>
                <a:gd name="T32" fmla="*/ 8096 w 12705"/>
                <a:gd name="T33" fmla="*/ 3287 h 16464"/>
                <a:gd name="T34" fmla="*/ 7804 w 12705"/>
                <a:gd name="T35" fmla="*/ 3631 h 16464"/>
                <a:gd name="T36" fmla="*/ 7444 w 12705"/>
                <a:gd name="T37" fmla="*/ 3906 h 16464"/>
                <a:gd name="T38" fmla="*/ 7023 w 12705"/>
                <a:gd name="T39" fmla="*/ 4104 h 16464"/>
                <a:gd name="T40" fmla="*/ 6562 w 12705"/>
                <a:gd name="T41" fmla="*/ 4202 h 16464"/>
                <a:gd name="T42" fmla="*/ 6078 w 12705"/>
                <a:gd name="T43" fmla="*/ 4197 h 16464"/>
                <a:gd name="T44" fmla="*/ 5619 w 12705"/>
                <a:gd name="T45" fmla="*/ 4086 h 16464"/>
                <a:gd name="T46" fmla="*/ 5201 w 12705"/>
                <a:gd name="T47" fmla="*/ 3879 h 16464"/>
                <a:gd name="T48" fmla="*/ 4845 w 12705"/>
                <a:gd name="T49" fmla="*/ 3596 h 16464"/>
                <a:gd name="T50" fmla="*/ 4560 w 12705"/>
                <a:gd name="T51" fmla="*/ 3244 h 16464"/>
                <a:gd name="T52" fmla="*/ 4353 w 12705"/>
                <a:gd name="T53" fmla="*/ 2831 h 16464"/>
                <a:gd name="T54" fmla="*/ 4241 w 12705"/>
                <a:gd name="T55" fmla="*/ 2374 h 16464"/>
                <a:gd name="T56" fmla="*/ 1948 w 12705"/>
                <a:gd name="T57" fmla="*/ 16459 h 16464"/>
                <a:gd name="T58" fmla="*/ 1483 w 12705"/>
                <a:gd name="T59" fmla="*/ 16371 h 16464"/>
                <a:gd name="T60" fmla="*/ 1056 w 12705"/>
                <a:gd name="T61" fmla="*/ 16184 h 16464"/>
                <a:gd name="T62" fmla="*/ 690 w 12705"/>
                <a:gd name="T63" fmla="*/ 15919 h 16464"/>
                <a:gd name="T64" fmla="*/ 390 w 12705"/>
                <a:gd name="T65" fmla="*/ 15580 h 16464"/>
                <a:gd name="T66" fmla="*/ 166 w 12705"/>
                <a:gd name="T67" fmla="*/ 15179 h 16464"/>
                <a:gd name="T68" fmla="*/ 31 w 12705"/>
                <a:gd name="T69" fmla="*/ 14730 h 16464"/>
                <a:gd name="T70" fmla="*/ 9729 w 12705"/>
                <a:gd name="T71" fmla="*/ 13516 h 16464"/>
                <a:gd name="T72" fmla="*/ 23 w 12705"/>
                <a:gd name="T73" fmla="*/ 7277 h 16464"/>
                <a:gd name="T74" fmla="*/ 145 w 12705"/>
                <a:gd name="T75" fmla="*/ 6825 h 16464"/>
                <a:gd name="T76" fmla="*/ 361 w 12705"/>
                <a:gd name="T77" fmla="*/ 6418 h 16464"/>
                <a:gd name="T78" fmla="*/ 653 w 12705"/>
                <a:gd name="T79" fmla="*/ 6072 h 16464"/>
                <a:gd name="T80" fmla="*/ 1013 w 12705"/>
                <a:gd name="T81" fmla="*/ 5798 h 16464"/>
                <a:gd name="T82" fmla="*/ 1433 w 12705"/>
                <a:gd name="T83" fmla="*/ 5602 h 16464"/>
                <a:gd name="T84" fmla="*/ 1894 w 12705"/>
                <a:gd name="T85" fmla="*/ 5503 h 16464"/>
                <a:gd name="T86" fmla="*/ 10806 w 12705"/>
                <a:gd name="T87" fmla="*/ 5503 h 16464"/>
                <a:gd name="T88" fmla="*/ 11268 w 12705"/>
                <a:gd name="T89" fmla="*/ 5602 h 16464"/>
                <a:gd name="T90" fmla="*/ 11690 w 12705"/>
                <a:gd name="T91" fmla="*/ 5798 h 16464"/>
                <a:gd name="T92" fmla="*/ 12051 w 12705"/>
                <a:gd name="T93" fmla="*/ 6072 h 16464"/>
                <a:gd name="T94" fmla="*/ 12343 w 12705"/>
                <a:gd name="T95" fmla="*/ 6418 h 16464"/>
                <a:gd name="T96" fmla="*/ 12560 w 12705"/>
                <a:gd name="T97" fmla="*/ 6825 h 16464"/>
                <a:gd name="T98" fmla="*/ 12681 w 12705"/>
                <a:gd name="T99" fmla="*/ 7277 h 16464"/>
                <a:gd name="T100" fmla="*/ 2954 w 12705"/>
                <a:gd name="T101" fmla="*/ 9703 h 16464"/>
                <a:gd name="T102" fmla="*/ 12673 w 12705"/>
                <a:gd name="T103" fmla="*/ 14730 h 16464"/>
                <a:gd name="T104" fmla="*/ 12539 w 12705"/>
                <a:gd name="T105" fmla="*/ 15179 h 16464"/>
                <a:gd name="T106" fmla="*/ 12314 w 12705"/>
                <a:gd name="T107" fmla="*/ 15580 h 16464"/>
                <a:gd name="T108" fmla="*/ 12014 w 12705"/>
                <a:gd name="T109" fmla="*/ 15919 h 16464"/>
                <a:gd name="T110" fmla="*/ 11646 w 12705"/>
                <a:gd name="T111" fmla="*/ 16184 h 16464"/>
                <a:gd name="T112" fmla="*/ 11218 w 12705"/>
                <a:gd name="T113" fmla="*/ 16371 h 16464"/>
                <a:gd name="T114" fmla="*/ 10752 w 12705"/>
                <a:gd name="T115" fmla="*/ 16459 h 16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05" h="16464">
                  <a:moveTo>
                    <a:pt x="4226" y="2105"/>
                  </a:moveTo>
                  <a:lnTo>
                    <a:pt x="4226" y="2052"/>
                  </a:lnTo>
                  <a:lnTo>
                    <a:pt x="4228" y="1997"/>
                  </a:lnTo>
                  <a:lnTo>
                    <a:pt x="4231" y="1944"/>
                  </a:lnTo>
                  <a:lnTo>
                    <a:pt x="4236" y="1890"/>
                  </a:lnTo>
                  <a:lnTo>
                    <a:pt x="4241" y="1838"/>
                  </a:lnTo>
                  <a:lnTo>
                    <a:pt x="4248" y="1786"/>
                  </a:lnTo>
                  <a:lnTo>
                    <a:pt x="4258" y="1734"/>
                  </a:lnTo>
                  <a:lnTo>
                    <a:pt x="4267" y="1682"/>
                  </a:lnTo>
                  <a:lnTo>
                    <a:pt x="4278" y="1631"/>
                  </a:lnTo>
                  <a:lnTo>
                    <a:pt x="4291" y="1581"/>
                  </a:lnTo>
                  <a:lnTo>
                    <a:pt x="4304" y="1531"/>
                  </a:lnTo>
                  <a:lnTo>
                    <a:pt x="4320" y="1481"/>
                  </a:lnTo>
                  <a:lnTo>
                    <a:pt x="4335" y="1431"/>
                  </a:lnTo>
                  <a:lnTo>
                    <a:pt x="4353" y="1382"/>
                  </a:lnTo>
                  <a:lnTo>
                    <a:pt x="4371" y="1334"/>
                  </a:lnTo>
                  <a:lnTo>
                    <a:pt x="4392" y="1285"/>
                  </a:lnTo>
                  <a:lnTo>
                    <a:pt x="4412" y="1238"/>
                  </a:lnTo>
                  <a:lnTo>
                    <a:pt x="4435" y="1191"/>
                  </a:lnTo>
                  <a:lnTo>
                    <a:pt x="4458" y="1145"/>
                  </a:lnTo>
                  <a:lnTo>
                    <a:pt x="4482" y="1100"/>
                  </a:lnTo>
                  <a:lnTo>
                    <a:pt x="4507" y="1056"/>
                  </a:lnTo>
                  <a:lnTo>
                    <a:pt x="4533" y="1012"/>
                  </a:lnTo>
                  <a:lnTo>
                    <a:pt x="4560" y="968"/>
                  </a:lnTo>
                  <a:lnTo>
                    <a:pt x="4588" y="926"/>
                  </a:lnTo>
                  <a:lnTo>
                    <a:pt x="4617" y="885"/>
                  </a:lnTo>
                  <a:lnTo>
                    <a:pt x="4646" y="844"/>
                  </a:lnTo>
                  <a:lnTo>
                    <a:pt x="4677" y="805"/>
                  </a:lnTo>
                  <a:lnTo>
                    <a:pt x="4709" y="765"/>
                  </a:lnTo>
                  <a:lnTo>
                    <a:pt x="4741" y="726"/>
                  </a:lnTo>
                  <a:lnTo>
                    <a:pt x="4775" y="688"/>
                  </a:lnTo>
                  <a:lnTo>
                    <a:pt x="4809" y="651"/>
                  </a:lnTo>
                  <a:lnTo>
                    <a:pt x="4845" y="615"/>
                  </a:lnTo>
                  <a:lnTo>
                    <a:pt x="4882" y="580"/>
                  </a:lnTo>
                  <a:lnTo>
                    <a:pt x="4919" y="546"/>
                  </a:lnTo>
                  <a:lnTo>
                    <a:pt x="4957" y="513"/>
                  </a:lnTo>
                  <a:lnTo>
                    <a:pt x="4996" y="481"/>
                  </a:lnTo>
                  <a:lnTo>
                    <a:pt x="5035" y="450"/>
                  </a:lnTo>
                  <a:lnTo>
                    <a:pt x="5076" y="419"/>
                  </a:lnTo>
                  <a:lnTo>
                    <a:pt x="5117" y="389"/>
                  </a:lnTo>
                  <a:lnTo>
                    <a:pt x="5159" y="360"/>
                  </a:lnTo>
                  <a:lnTo>
                    <a:pt x="5201" y="333"/>
                  </a:lnTo>
                  <a:lnTo>
                    <a:pt x="5245" y="307"/>
                  </a:lnTo>
                  <a:lnTo>
                    <a:pt x="5289" y="281"/>
                  </a:lnTo>
                  <a:lnTo>
                    <a:pt x="5334" y="255"/>
                  </a:lnTo>
                  <a:lnTo>
                    <a:pt x="5380" y="232"/>
                  </a:lnTo>
                  <a:lnTo>
                    <a:pt x="5426" y="209"/>
                  </a:lnTo>
                  <a:lnTo>
                    <a:pt x="5473" y="186"/>
                  </a:lnTo>
                  <a:lnTo>
                    <a:pt x="5522" y="166"/>
                  </a:lnTo>
                  <a:lnTo>
                    <a:pt x="5570" y="145"/>
                  </a:lnTo>
                  <a:lnTo>
                    <a:pt x="5619" y="127"/>
                  </a:lnTo>
                  <a:lnTo>
                    <a:pt x="5668" y="109"/>
                  </a:lnTo>
                  <a:lnTo>
                    <a:pt x="5718" y="93"/>
                  </a:lnTo>
                  <a:lnTo>
                    <a:pt x="5768" y="78"/>
                  </a:lnTo>
                  <a:lnTo>
                    <a:pt x="5819" y="65"/>
                  </a:lnTo>
                  <a:lnTo>
                    <a:pt x="5869" y="52"/>
                  </a:lnTo>
                  <a:lnTo>
                    <a:pt x="5921" y="41"/>
                  </a:lnTo>
                  <a:lnTo>
                    <a:pt x="5973" y="32"/>
                  </a:lnTo>
                  <a:lnTo>
                    <a:pt x="6025" y="24"/>
                  </a:lnTo>
                  <a:lnTo>
                    <a:pt x="6078" y="16"/>
                  </a:lnTo>
                  <a:lnTo>
                    <a:pt x="6130" y="10"/>
                  </a:lnTo>
                  <a:lnTo>
                    <a:pt x="6184" y="6"/>
                  </a:lnTo>
                  <a:lnTo>
                    <a:pt x="6238" y="3"/>
                  </a:lnTo>
                  <a:lnTo>
                    <a:pt x="6291" y="1"/>
                  </a:lnTo>
                  <a:lnTo>
                    <a:pt x="6346" y="0"/>
                  </a:lnTo>
                  <a:lnTo>
                    <a:pt x="6400" y="1"/>
                  </a:lnTo>
                  <a:lnTo>
                    <a:pt x="6455" y="3"/>
                  </a:lnTo>
                  <a:lnTo>
                    <a:pt x="6509" y="6"/>
                  </a:lnTo>
                  <a:lnTo>
                    <a:pt x="6562" y="10"/>
                  </a:lnTo>
                  <a:lnTo>
                    <a:pt x="6615" y="16"/>
                  </a:lnTo>
                  <a:lnTo>
                    <a:pt x="6668" y="24"/>
                  </a:lnTo>
                  <a:lnTo>
                    <a:pt x="6720" y="32"/>
                  </a:lnTo>
                  <a:lnTo>
                    <a:pt x="6772" y="41"/>
                  </a:lnTo>
                  <a:lnTo>
                    <a:pt x="6823" y="52"/>
                  </a:lnTo>
                  <a:lnTo>
                    <a:pt x="6874" y="65"/>
                  </a:lnTo>
                  <a:lnTo>
                    <a:pt x="6924" y="78"/>
                  </a:lnTo>
                  <a:lnTo>
                    <a:pt x="6974" y="93"/>
                  </a:lnTo>
                  <a:lnTo>
                    <a:pt x="7023" y="109"/>
                  </a:lnTo>
                  <a:lnTo>
                    <a:pt x="7073" y="127"/>
                  </a:lnTo>
                  <a:lnTo>
                    <a:pt x="7122" y="145"/>
                  </a:lnTo>
                  <a:lnTo>
                    <a:pt x="7171" y="166"/>
                  </a:lnTo>
                  <a:lnTo>
                    <a:pt x="7218" y="186"/>
                  </a:lnTo>
                  <a:lnTo>
                    <a:pt x="7265" y="209"/>
                  </a:lnTo>
                  <a:lnTo>
                    <a:pt x="7311" y="232"/>
                  </a:lnTo>
                  <a:lnTo>
                    <a:pt x="7356" y="255"/>
                  </a:lnTo>
                  <a:lnTo>
                    <a:pt x="7401" y="281"/>
                  </a:lnTo>
                  <a:lnTo>
                    <a:pt x="7444" y="307"/>
                  </a:lnTo>
                  <a:lnTo>
                    <a:pt x="7487" y="333"/>
                  </a:lnTo>
                  <a:lnTo>
                    <a:pt x="7530" y="360"/>
                  </a:lnTo>
                  <a:lnTo>
                    <a:pt x="7571" y="389"/>
                  </a:lnTo>
                  <a:lnTo>
                    <a:pt x="7612" y="419"/>
                  </a:lnTo>
                  <a:lnTo>
                    <a:pt x="7651" y="450"/>
                  </a:lnTo>
                  <a:lnTo>
                    <a:pt x="7690" y="481"/>
                  </a:lnTo>
                  <a:lnTo>
                    <a:pt x="7730" y="513"/>
                  </a:lnTo>
                  <a:lnTo>
                    <a:pt x="7767" y="546"/>
                  </a:lnTo>
                  <a:lnTo>
                    <a:pt x="7804" y="580"/>
                  </a:lnTo>
                  <a:lnTo>
                    <a:pt x="7840" y="615"/>
                  </a:lnTo>
                  <a:lnTo>
                    <a:pt x="7875" y="651"/>
                  </a:lnTo>
                  <a:lnTo>
                    <a:pt x="7909" y="688"/>
                  </a:lnTo>
                  <a:lnTo>
                    <a:pt x="7943" y="726"/>
                  </a:lnTo>
                  <a:lnTo>
                    <a:pt x="7975" y="765"/>
                  </a:lnTo>
                  <a:lnTo>
                    <a:pt x="8007" y="805"/>
                  </a:lnTo>
                  <a:lnTo>
                    <a:pt x="8037" y="844"/>
                  </a:lnTo>
                  <a:lnTo>
                    <a:pt x="8067" y="885"/>
                  </a:lnTo>
                  <a:lnTo>
                    <a:pt x="8096" y="926"/>
                  </a:lnTo>
                  <a:lnTo>
                    <a:pt x="8124" y="968"/>
                  </a:lnTo>
                  <a:lnTo>
                    <a:pt x="8150" y="1012"/>
                  </a:lnTo>
                  <a:lnTo>
                    <a:pt x="8176" y="1056"/>
                  </a:lnTo>
                  <a:lnTo>
                    <a:pt x="8201" y="1100"/>
                  </a:lnTo>
                  <a:lnTo>
                    <a:pt x="8225" y="1145"/>
                  </a:lnTo>
                  <a:lnTo>
                    <a:pt x="8248" y="1191"/>
                  </a:lnTo>
                  <a:lnTo>
                    <a:pt x="8270" y="1238"/>
                  </a:lnTo>
                  <a:lnTo>
                    <a:pt x="8292" y="1285"/>
                  </a:lnTo>
                  <a:lnTo>
                    <a:pt x="8311" y="1334"/>
                  </a:lnTo>
                  <a:lnTo>
                    <a:pt x="8330" y="1382"/>
                  </a:lnTo>
                  <a:lnTo>
                    <a:pt x="8347" y="1431"/>
                  </a:lnTo>
                  <a:lnTo>
                    <a:pt x="8364" y="1481"/>
                  </a:lnTo>
                  <a:lnTo>
                    <a:pt x="8378" y="1531"/>
                  </a:lnTo>
                  <a:lnTo>
                    <a:pt x="8393" y="1581"/>
                  </a:lnTo>
                  <a:lnTo>
                    <a:pt x="8405" y="1631"/>
                  </a:lnTo>
                  <a:lnTo>
                    <a:pt x="8415" y="1682"/>
                  </a:lnTo>
                  <a:lnTo>
                    <a:pt x="8426" y="1734"/>
                  </a:lnTo>
                  <a:lnTo>
                    <a:pt x="8434" y="1786"/>
                  </a:lnTo>
                  <a:lnTo>
                    <a:pt x="8441" y="1838"/>
                  </a:lnTo>
                  <a:lnTo>
                    <a:pt x="8447" y="1890"/>
                  </a:lnTo>
                  <a:lnTo>
                    <a:pt x="8451" y="1944"/>
                  </a:lnTo>
                  <a:lnTo>
                    <a:pt x="8456" y="1997"/>
                  </a:lnTo>
                  <a:lnTo>
                    <a:pt x="8458" y="2052"/>
                  </a:lnTo>
                  <a:lnTo>
                    <a:pt x="8458" y="2105"/>
                  </a:lnTo>
                  <a:lnTo>
                    <a:pt x="8458" y="2160"/>
                  </a:lnTo>
                  <a:lnTo>
                    <a:pt x="8456" y="2214"/>
                  </a:lnTo>
                  <a:lnTo>
                    <a:pt x="8451" y="2268"/>
                  </a:lnTo>
                  <a:lnTo>
                    <a:pt x="8447" y="2321"/>
                  </a:lnTo>
                  <a:lnTo>
                    <a:pt x="8441" y="2374"/>
                  </a:lnTo>
                  <a:lnTo>
                    <a:pt x="8434" y="2426"/>
                  </a:lnTo>
                  <a:lnTo>
                    <a:pt x="8426" y="2478"/>
                  </a:lnTo>
                  <a:lnTo>
                    <a:pt x="8415" y="2530"/>
                  </a:lnTo>
                  <a:lnTo>
                    <a:pt x="8405" y="2581"/>
                  </a:lnTo>
                  <a:lnTo>
                    <a:pt x="8393" y="2632"/>
                  </a:lnTo>
                  <a:lnTo>
                    <a:pt x="8378" y="2683"/>
                  </a:lnTo>
                  <a:lnTo>
                    <a:pt x="8364" y="2732"/>
                  </a:lnTo>
                  <a:lnTo>
                    <a:pt x="8347" y="2782"/>
                  </a:lnTo>
                  <a:lnTo>
                    <a:pt x="8330" y="2831"/>
                  </a:lnTo>
                  <a:lnTo>
                    <a:pt x="8311" y="2880"/>
                  </a:lnTo>
                  <a:lnTo>
                    <a:pt x="8292" y="2929"/>
                  </a:lnTo>
                  <a:lnTo>
                    <a:pt x="8270" y="2976"/>
                  </a:lnTo>
                  <a:lnTo>
                    <a:pt x="8248" y="3022"/>
                  </a:lnTo>
                  <a:lnTo>
                    <a:pt x="8225" y="3068"/>
                  </a:lnTo>
                  <a:lnTo>
                    <a:pt x="8201" y="3114"/>
                  </a:lnTo>
                  <a:lnTo>
                    <a:pt x="8176" y="3158"/>
                  </a:lnTo>
                  <a:lnTo>
                    <a:pt x="8150" y="3201"/>
                  </a:lnTo>
                  <a:lnTo>
                    <a:pt x="8124" y="3244"/>
                  </a:lnTo>
                  <a:lnTo>
                    <a:pt x="8096" y="3287"/>
                  </a:lnTo>
                  <a:lnTo>
                    <a:pt x="8067" y="3328"/>
                  </a:lnTo>
                  <a:lnTo>
                    <a:pt x="8037" y="3369"/>
                  </a:lnTo>
                  <a:lnTo>
                    <a:pt x="8007" y="3409"/>
                  </a:lnTo>
                  <a:lnTo>
                    <a:pt x="7975" y="3448"/>
                  </a:lnTo>
                  <a:lnTo>
                    <a:pt x="7943" y="3486"/>
                  </a:lnTo>
                  <a:lnTo>
                    <a:pt x="7909" y="3523"/>
                  </a:lnTo>
                  <a:lnTo>
                    <a:pt x="7875" y="3560"/>
                  </a:lnTo>
                  <a:lnTo>
                    <a:pt x="7840" y="3596"/>
                  </a:lnTo>
                  <a:lnTo>
                    <a:pt x="7804" y="3631"/>
                  </a:lnTo>
                  <a:lnTo>
                    <a:pt x="7767" y="3666"/>
                  </a:lnTo>
                  <a:lnTo>
                    <a:pt x="7730" y="3699"/>
                  </a:lnTo>
                  <a:lnTo>
                    <a:pt x="7690" y="3732"/>
                  </a:lnTo>
                  <a:lnTo>
                    <a:pt x="7651" y="3763"/>
                  </a:lnTo>
                  <a:lnTo>
                    <a:pt x="7612" y="3794"/>
                  </a:lnTo>
                  <a:lnTo>
                    <a:pt x="7571" y="3824"/>
                  </a:lnTo>
                  <a:lnTo>
                    <a:pt x="7530" y="3852"/>
                  </a:lnTo>
                  <a:lnTo>
                    <a:pt x="7487" y="3879"/>
                  </a:lnTo>
                  <a:lnTo>
                    <a:pt x="7444" y="3906"/>
                  </a:lnTo>
                  <a:lnTo>
                    <a:pt x="7401" y="3933"/>
                  </a:lnTo>
                  <a:lnTo>
                    <a:pt x="7356" y="3958"/>
                  </a:lnTo>
                  <a:lnTo>
                    <a:pt x="7311" y="3981"/>
                  </a:lnTo>
                  <a:lnTo>
                    <a:pt x="7265" y="4004"/>
                  </a:lnTo>
                  <a:lnTo>
                    <a:pt x="7218" y="4026"/>
                  </a:lnTo>
                  <a:lnTo>
                    <a:pt x="7171" y="4047"/>
                  </a:lnTo>
                  <a:lnTo>
                    <a:pt x="7122" y="4068"/>
                  </a:lnTo>
                  <a:lnTo>
                    <a:pt x="7073" y="4086"/>
                  </a:lnTo>
                  <a:lnTo>
                    <a:pt x="7023" y="4104"/>
                  </a:lnTo>
                  <a:lnTo>
                    <a:pt x="6974" y="4119"/>
                  </a:lnTo>
                  <a:lnTo>
                    <a:pt x="6924" y="4135"/>
                  </a:lnTo>
                  <a:lnTo>
                    <a:pt x="6874" y="4148"/>
                  </a:lnTo>
                  <a:lnTo>
                    <a:pt x="6823" y="4160"/>
                  </a:lnTo>
                  <a:lnTo>
                    <a:pt x="6772" y="4172"/>
                  </a:lnTo>
                  <a:lnTo>
                    <a:pt x="6720" y="4181"/>
                  </a:lnTo>
                  <a:lnTo>
                    <a:pt x="6668" y="4190"/>
                  </a:lnTo>
                  <a:lnTo>
                    <a:pt x="6615" y="4197"/>
                  </a:lnTo>
                  <a:lnTo>
                    <a:pt x="6562" y="4202"/>
                  </a:lnTo>
                  <a:lnTo>
                    <a:pt x="6509" y="4208"/>
                  </a:lnTo>
                  <a:lnTo>
                    <a:pt x="6455" y="4211"/>
                  </a:lnTo>
                  <a:lnTo>
                    <a:pt x="6400" y="4213"/>
                  </a:lnTo>
                  <a:lnTo>
                    <a:pt x="6346" y="4213"/>
                  </a:lnTo>
                  <a:lnTo>
                    <a:pt x="6291" y="4213"/>
                  </a:lnTo>
                  <a:lnTo>
                    <a:pt x="6238" y="4211"/>
                  </a:lnTo>
                  <a:lnTo>
                    <a:pt x="6184" y="4208"/>
                  </a:lnTo>
                  <a:lnTo>
                    <a:pt x="6130" y="4202"/>
                  </a:lnTo>
                  <a:lnTo>
                    <a:pt x="6078" y="4197"/>
                  </a:lnTo>
                  <a:lnTo>
                    <a:pt x="6025" y="4190"/>
                  </a:lnTo>
                  <a:lnTo>
                    <a:pt x="5973" y="4181"/>
                  </a:lnTo>
                  <a:lnTo>
                    <a:pt x="5921" y="4172"/>
                  </a:lnTo>
                  <a:lnTo>
                    <a:pt x="5869" y="4160"/>
                  </a:lnTo>
                  <a:lnTo>
                    <a:pt x="5819" y="4148"/>
                  </a:lnTo>
                  <a:lnTo>
                    <a:pt x="5768" y="4135"/>
                  </a:lnTo>
                  <a:lnTo>
                    <a:pt x="5718" y="4119"/>
                  </a:lnTo>
                  <a:lnTo>
                    <a:pt x="5668" y="4104"/>
                  </a:lnTo>
                  <a:lnTo>
                    <a:pt x="5619" y="4086"/>
                  </a:lnTo>
                  <a:lnTo>
                    <a:pt x="5570" y="4068"/>
                  </a:lnTo>
                  <a:lnTo>
                    <a:pt x="5522" y="4047"/>
                  </a:lnTo>
                  <a:lnTo>
                    <a:pt x="5473" y="4026"/>
                  </a:lnTo>
                  <a:lnTo>
                    <a:pt x="5426" y="4004"/>
                  </a:lnTo>
                  <a:lnTo>
                    <a:pt x="5380" y="3981"/>
                  </a:lnTo>
                  <a:lnTo>
                    <a:pt x="5334" y="3958"/>
                  </a:lnTo>
                  <a:lnTo>
                    <a:pt x="5289" y="3933"/>
                  </a:lnTo>
                  <a:lnTo>
                    <a:pt x="5245" y="3906"/>
                  </a:lnTo>
                  <a:lnTo>
                    <a:pt x="5201" y="3879"/>
                  </a:lnTo>
                  <a:lnTo>
                    <a:pt x="5159" y="3852"/>
                  </a:lnTo>
                  <a:lnTo>
                    <a:pt x="5117" y="3824"/>
                  </a:lnTo>
                  <a:lnTo>
                    <a:pt x="5076" y="3794"/>
                  </a:lnTo>
                  <a:lnTo>
                    <a:pt x="5035" y="3763"/>
                  </a:lnTo>
                  <a:lnTo>
                    <a:pt x="4996" y="3732"/>
                  </a:lnTo>
                  <a:lnTo>
                    <a:pt x="4957" y="3699"/>
                  </a:lnTo>
                  <a:lnTo>
                    <a:pt x="4919" y="3666"/>
                  </a:lnTo>
                  <a:lnTo>
                    <a:pt x="4882" y="3631"/>
                  </a:lnTo>
                  <a:lnTo>
                    <a:pt x="4845" y="3596"/>
                  </a:lnTo>
                  <a:lnTo>
                    <a:pt x="4809" y="3560"/>
                  </a:lnTo>
                  <a:lnTo>
                    <a:pt x="4775" y="3523"/>
                  </a:lnTo>
                  <a:lnTo>
                    <a:pt x="4741" y="3486"/>
                  </a:lnTo>
                  <a:lnTo>
                    <a:pt x="4709" y="3448"/>
                  </a:lnTo>
                  <a:lnTo>
                    <a:pt x="4677" y="3409"/>
                  </a:lnTo>
                  <a:lnTo>
                    <a:pt x="4646" y="3369"/>
                  </a:lnTo>
                  <a:lnTo>
                    <a:pt x="4617" y="3328"/>
                  </a:lnTo>
                  <a:lnTo>
                    <a:pt x="4588" y="3287"/>
                  </a:lnTo>
                  <a:lnTo>
                    <a:pt x="4560" y="3244"/>
                  </a:lnTo>
                  <a:lnTo>
                    <a:pt x="4533" y="3201"/>
                  </a:lnTo>
                  <a:lnTo>
                    <a:pt x="4507" y="3158"/>
                  </a:lnTo>
                  <a:lnTo>
                    <a:pt x="4482" y="3114"/>
                  </a:lnTo>
                  <a:lnTo>
                    <a:pt x="4458" y="3068"/>
                  </a:lnTo>
                  <a:lnTo>
                    <a:pt x="4435" y="3022"/>
                  </a:lnTo>
                  <a:lnTo>
                    <a:pt x="4412" y="2976"/>
                  </a:lnTo>
                  <a:lnTo>
                    <a:pt x="4392" y="2929"/>
                  </a:lnTo>
                  <a:lnTo>
                    <a:pt x="4371" y="2880"/>
                  </a:lnTo>
                  <a:lnTo>
                    <a:pt x="4353" y="2831"/>
                  </a:lnTo>
                  <a:lnTo>
                    <a:pt x="4335" y="2782"/>
                  </a:lnTo>
                  <a:lnTo>
                    <a:pt x="4320" y="2732"/>
                  </a:lnTo>
                  <a:lnTo>
                    <a:pt x="4304" y="2683"/>
                  </a:lnTo>
                  <a:lnTo>
                    <a:pt x="4291" y="2632"/>
                  </a:lnTo>
                  <a:lnTo>
                    <a:pt x="4278" y="2581"/>
                  </a:lnTo>
                  <a:lnTo>
                    <a:pt x="4267" y="2530"/>
                  </a:lnTo>
                  <a:lnTo>
                    <a:pt x="4258" y="2478"/>
                  </a:lnTo>
                  <a:lnTo>
                    <a:pt x="4248" y="2426"/>
                  </a:lnTo>
                  <a:lnTo>
                    <a:pt x="4241" y="2374"/>
                  </a:lnTo>
                  <a:lnTo>
                    <a:pt x="4236" y="2321"/>
                  </a:lnTo>
                  <a:lnTo>
                    <a:pt x="4231" y="2268"/>
                  </a:lnTo>
                  <a:lnTo>
                    <a:pt x="4228" y="2214"/>
                  </a:lnTo>
                  <a:lnTo>
                    <a:pt x="4226" y="2160"/>
                  </a:lnTo>
                  <a:lnTo>
                    <a:pt x="4226" y="2105"/>
                  </a:lnTo>
                  <a:close/>
                  <a:moveTo>
                    <a:pt x="2110" y="16464"/>
                  </a:moveTo>
                  <a:lnTo>
                    <a:pt x="2055" y="16463"/>
                  </a:lnTo>
                  <a:lnTo>
                    <a:pt x="2001" y="16462"/>
                  </a:lnTo>
                  <a:lnTo>
                    <a:pt x="1948" y="16459"/>
                  </a:lnTo>
                  <a:lnTo>
                    <a:pt x="1894" y="16454"/>
                  </a:lnTo>
                  <a:lnTo>
                    <a:pt x="1842" y="16449"/>
                  </a:lnTo>
                  <a:lnTo>
                    <a:pt x="1789" y="16441"/>
                  </a:lnTo>
                  <a:lnTo>
                    <a:pt x="1736" y="16433"/>
                  </a:lnTo>
                  <a:lnTo>
                    <a:pt x="1686" y="16423"/>
                  </a:lnTo>
                  <a:lnTo>
                    <a:pt x="1634" y="16413"/>
                  </a:lnTo>
                  <a:lnTo>
                    <a:pt x="1584" y="16400"/>
                  </a:lnTo>
                  <a:lnTo>
                    <a:pt x="1533" y="16387"/>
                  </a:lnTo>
                  <a:lnTo>
                    <a:pt x="1483" y="16371"/>
                  </a:lnTo>
                  <a:lnTo>
                    <a:pt x="1433" y="16355"/>
                  </a:lnTo>
                  <a:lnTo>
                    <a:pt x="1384" y="16337"/>
                  </a:lnTo>
                  <a:lnTo>
                    <a:pt x="1335" y="16319"/>
                  </a:lnTo>
                  <a:lnTo>
                    <a:pt x="1287" y="16298"/>
                  </a:lnTo>
                  <a:lnTo>
                    <a:pt x="1239" y="16278"/>
                  </a:lnTo>
                  <a:lnTo>
                    <a:pt x="1192" y="16256"/>
                  </a:lnTo>
                  <a:lnTo>
                    <a:pt x="1147" y="16232"/>
                  </a:lnTo>
                  <a:lnTo>
                    <a:pt x="1101" y="16209"/>
                  </a:lnTo>
                  <a:lnTo>
                    <a:pt x="1056" y="16184"/>
                  </a:lnTo>
                  <a:lnTo>
                    <a:pt x="1013" y="16158"/>
                  </a:lnTo>
                  <a:lnTo>
                    <a:pt x="969" y="16132"/>
                  </a:lnTo>
                  <a:lnTo>
                    <a:pt x="927" y="16104"/>
                  </a:lnTo>
                  <a:lnTo>
                    <a:pt x="886" y="16075"/>
                  </a:lnTo>
                  <a:lnTo>
                    <a:pt x="845" y="16046"/>
                  </a:lnTo>
                  <a:lnTo>
                    <a:pt x="805" y="16015"/>
                  </a:lnTo>
                  <a:lnTo>
                    <a:pt x="766" y="15983"/>
                  </a:lnTo>
                  <a:lnTo>
                    <a:pt x="727" y="15952"/>
                  </a:lnTo>
                  <a:lnTo>
                    <a:pt x="690" y="15919"/>
                  </a:lnTo>
                  <a:lnTo>
                    <a:pt x="653" y="15884"/>
                  </a:lnTo>
                  <a:lnTo>
                    <a:pt x="617" y="15849"/>
                  </a:lnTo>
                  <a:lnTo>
                    <a:pt x="582" y="15813"/>
                  </a:lnTo>
                  <a:lnTo>
                    <a:pt x="547" y="15776"/>
                  </a:lnTo>
                  <a:lnTo>
                    <a:pt x="514" y="15739"/>
                  </a:lnTo>
                  <a:lnTo>
                    <a:pt x="482" y="15699"/>
                  </a:lnTo>
                  <a:lnTo>
                    <a:pt x="450" y="15660"/>
                  </a:lnTo>
                  <a:lnTo>
                    <a:pt x="419" y="15621"/>
                  </a:lnTo>
                  <a:lnTo>
                    <a:pt x="390" y="15580"/>
                  </a:lnTo>
                  <a:lnTo>
                    <a:pt x="361" y="15539"/>
                  </a:lnTo>
                  <a:lnTo>
                    <a:pt x="333" y="15497"/>
                  </a:lnTo>
                  <a:lnTo>
                    <a:pt x="306" y="15454"/>
                  </a:lnTo>
                  <a:lnTo>
                    <a:pt x="280" y="15410"/>
                  </a:lnTo>
                  <a:lnTo>
                    <a:pt x="256" y="15365"/>
                  </a:lnTo>
                  <a:lnTo>
                    <a:pt x="232" y="15320"/>
                  </a:lnTo>
                  <a:lnTo>
                    <a:pt x="208" y="15274"/>
                  </a:lnTo>
                  <a:lnTo>
                    <a:pt x="187" y="15227"/>
                  </a:lnTo>
                  <a:lnTo>
                    <a:pt x="166" y="15179"/>
                  </a:lnTo>
                  <a:lnTo>
                    <a:pt x="145" y="15131"/>
                  </a:lnTo>
                  <a:lnTo>
                    <a:pt x="127" y="15082"/>
                  </a:lnTo>
                  <a:lnTo>
                    <a:pt x="109" y="15034"/>
                  </a:lnTo>
                  <a:lnTo>
                    <a:pt x="93" y="14984"/>
                  </a:lnTo>
                  <a:lnTo>
                    <a:pt x="77" y="14934"/>
                  </a:lnTo>
                  <a:lnTo>
                    <a:pt x="64" y="14883"/>
                  </a:lnTo>
                  <a:lnTo>
                    <a:pt x="52" y="14833"/>
                  </a:lnTo>
                  <a:lnTo>
                    <a:pt x="41" y="14782"/>
                  </a:lnTo>
                  <a:lnTo>
                    <a:pt x="31" y="14730"/>
                  </a:lnTo>
                  <a:lnTo>
                    <a:pt x="23" y="14679"/>
                  </a:lnTo>
                  <a:lnTo>
                    <a:pt x="15" y="14626"/>
                  </a:lnTo>
                  <a:lnTo>
                    <a:pt x="10" y="14574"/>
                  </a:lnTo>
                  <a:lnTo>
                    <a:pt x="5" y="14520"/>
                  </a:lnTo>
                  <a:lnTo>
                    <a:pt x="2" y="14467"/>
                  </a:lnTo>
                  <a:lnTo>
                    <a:pt x="1" y="14413"/>
                  </a:lnTo>
                  <a:lnTo>
                    <a:pt x="0" y="14359"/>
                  </a:lnTo>
                  <a:lnTo>
                    <a:pt x="0" y="13516"/>
                  </a:lnTo>
                  <a:lnTo>
                    <a:pt x="9729" y="13516"/>
                  </a:lnTo>
                  <a:lnTo>
                    <a:pt x="9729" y="12247"/>
                  </a:lnTo>
                  <a:lnTo>
                    <a:pt x="0" y="12247"/>
                  </a:lnTo>
                  <a:lnTo>
                    <a:pt x="0" y="7598"/>
                  </a:lnTo>
                  <a:lnTo>
                    <a:pt x="1" y="7544"/>
                  </a:lnTo>
                  <a:lnTo>
                    <a:pt x="2" y="7489"/>
                  </a:lnTo>
                  <a:lnTo>
                    <a:pt x="5" y="7436"/>
                  </a:lnTo>
                  <a:lnTo>
                    <a:pt x="10" y="7383"/>
                  </a:lnTo>
                  <a:lnTo>
                    <a:pt x="15" y="7330"/>
                  </a:lnTo>
                  <a:lnTo>
                    <a:pt x="23" y="7277"/>
                  </a:lnTo>
                  <a:lnTo>
                    <a:pt x="31" y="7226"/>
                  </a:lnTo>
                  <a:lnTo>
                    <a:pt x="41" y="7174"/>
                  </a:lnTo>
                  <a:lnTo>
                    <a:pt x="52" y="7123"/>
                  </a:lnTo>
                  <a:lnTo>
                    <a:pt x="64" y="7072"/>
                  </a:lnTo>
                  <a:lnTo>
                    <a:pt x="77" y="7022"/>
                  </a:lnTo>
                  <a:lnTo>
                    <a:pt x="93" y="6971"/>
                  </a:lnTo>
                  <a:lnTo>
                    <a:pt x="109" y="6923"/>
                  </a:lnTo>
                  <a:lnTo>
                    <a:pt x="127" y="6874"/>
                  </a:lnTo>
                  <a:lnTo>
                    <a:pt x="145" y="6825"/>
                  </a:lnTo>
                  <a:lnTo>
                    <a:pt x="166" y="6777"/>
                  </a:lnTo>
                  <a:lnTo>
                    <a:pt x="187" y="6730"/>
                  </a:lnTo>
                  <a:lnTo>
                    <a:pt x="208" y="6682"/>
                  </a:lnTo>
                  <a:lnTo>
                    <a:pt x="232" y="6637"/>
                  </a:lnTo>
                  <a:lnTo>
                    <a:pt x="256" y="6591"/>
                  </a:lnTo>
                  <a:lnTo>
                    <a:pt x="280" y="6546"/>
                  </a:lnTo>
                  <a:lnTo>
                    <a:pt x="306" y="6503"/>
                  </a:lnTo>
                  <a:lnTo>
                    <a:pt x="333" y="6460"/>
                  </a:lnTo>
                  <a:lnTo>
                    <a:pt x="361" y="6418"/>
                  </a:lnTo>
                  <a:lnTo>
                    <a:pt x="390" y="6377"/>
                  </a:lnTo>
                  <a:lnTo>
                    <a:pt x="419" y="6336"/>
                  </a:lnTo>
                  <a:lnTo>
                    <a:pt x="450" y="6295"/>
                  </a:lnTo>
                  <a:lnTo>
                    <a:pt x="482" y="6256"/>
                  </a:lnTo>
                  <a:lnTo>
                    <a:pt x="514" y="6218"/>
                  </a:lnTo>
                  <a:lnTo>
                    <a:pt x="547" y="6180"/>
                  </a:lnTo>
                  <a:lnTo>
                    <a:pt x="582" y="6144"/>
                  </a:lnTo>
                  <a:lnTo>
                    <a:pt x="617" y="6107"/>
                  </a:lnTo>
                  <a:lnTo>
                    <a:pt x="653" y="6072"/>
                  </a:lnTo>
                  <a:lnTo>
                    <a:pt x="690" y="6038"/>
                  </a:lnTo>
                  <a:lnTo>
                    <a:pt x="727" y="6005"/>
                  </a:lnTo>
                  <a:lnTo>
                    <a:pt x="766" y="5972"/>
                  </a:lnTo>
                  <a:lnTo>
                    <a:pt x="805" y="5941"/>
                  </a:lnTo>
                  <a:lnTo>
                    <a:pt x="845" y="5911"/>
                  </a:lnTo>
                  <a:lnTo>
                    <a:pt x="886" y="5882"/>
                  </a:lnTo>
                  <a:lnTo>
                    <a:pt x="927" y="5853"/>
                  </a:lnTo>
                  <a:lnTo>
                    <a:pt x="969" y="5825"/>
                  </a:lnTo>
                  <a:lnTo>
                    <a:pt x="1013" y="5798"/>
                  </a:lnTo>
                  <a:lnTo>
                    <a:pt x="1056" y="5773"/>
                  </a:lnTo>
                  <a:lnTo>
                    <a:pt x="1101" y="5748"/>
                  </a:lnTo>
                  <a:lnTo>
                    <a:pt x="1147" y="5724"/>
                  </a:lnTo>
                  <a:lnTo>
                    <a:pt x="1192" y="5701"/>
                  </a:lnTo>
                  <a:lnTo>
                    <a:pt x="1239" y="5679"/>
                  </a:lnTo>
                  <a:lnTo>
                    <a:pt x="1287" y="5657"/>
                  </a:lnTo>
                  <a:lnTo>
                    <a:pt x="1335" y="5638"/>
                  </a:lnTo>
                  <a:lnTo>
                    <a:pt x="1384" y="5619"/>
                  </a:lnTo>
                  <a:lnTo>
                    <a:pt x="1433" y="5602"/>
                  </a:lnTo>
                  <a:lnTo>
                    <a:pt x="1483" y="5585"/>
                  </a:lnTo>
                  <a:lnTo>
                    <a:pt x="1533" y="5571"/>
                  </a:lnTo>
                  <a:lnTo>
                    <a:pt x="1584" y="5557"/>
                  </a:lnTo>
                  <a:lnTo>
                    <a:pt x="1634" y="5544"/>
                  </a:lnTo>
                  <a:lnTo>
                    <a:pt x="1686" y="5534"/>
                  </a:lnTo>
                  <a:lnTo>
                    <a:pt x="1736" y="5524"/>
                  </a:lnTo>
                  <a:lnTo>
                    <a:pt x="1789" y="5515"/>
                  </a:lnTo>
                  <a:lnTo>
                    <a:pt x="1842" y="5508"/>
                  </a:lnTo>
                  <a:lnTo>
                    <a:pt x="1894" y="5503"/>
                  </a:lnTo>
                  <a:lnTo>
                    <a:pt x="1948" y="5498"/>
                  </a:lnTo>
                  <a:lnTo>
                    <a:pt x="2001" y="5495"/>
                  </a:lnTo>
                  <a:lnTo>
                    <a:pt x="2055" y="5493"/>
                  </a:lnTo>
                  <a:lnTo>
                    <a:pt x="2110" y="5493"/>
                  </a:lnTo>
                  <a:lnTo>
                    <a:pt x="10590" y="5493"/>
                  </a:lnTo>
                  <a:lnTo>
                    <a:pt x="10644" y="5493"/>
                  </a:lnTo>
                  <a:lnTo>
                    <a:pt x="10698" y="5495"/>
                  </a:lnTo>
                  <a:lnTo>
                    <a:pt x="10752" y="5498"/>
                  </a:lnTo>
                  <a:lnTo>
                    <a:pt x="10806" y="5503"/>
                  </a:lnTo>
                  <a:lnTo>
                    <a:pt x="10858" y="5508"/>
                  </a:lnTo>
                  <a:lnTo>
                    <a:pt x="10911" y="5515"/>
                  </a:lnTo>
                  <a:lnTo>
                    <a:pt x="10962" y="5524"/>
                  </a:lnTo>
                  <a:lnTo>
                    <a:pt x="11015" y="5534"/>
                  </a:lnTo>
                  <a:lnTo>
                    <a:pt x="11065" y="5544"/>
                  </a:lnTo>
                  <a:lnTo>
                    <a:pt x="11117" y="5557"/>
                  </a:lnTo>
                  <a:lnTo>
                    <a:pt x="11168" y="5571"/>
                  </a:lnTo>
                  <a:lnTo>
                    <a:pt x="11218" y="5585"/>
                  </a:lnTo>
                  <a:lnTo>
                    <a:pt x="11268" y="5602"/>
                  </a:lnTo>
                  <a:lnTo>
                    <a:pt x="11316" y="5619"/>
                  </a:lnTo>
                  <a:lnTo>
                    <a:pt x="11366" y="5638"/>
                  </a:lnTo>
                  <a:lnTo>
                    <a:pt x="11414" y="5657"/>
                  </a:lnTo>
                  <a:lnTo>
                    <a:pt x="11462" y="5679"/>
                  </a:lnTo>
                  <a:lnTo>
                    <a:pt x="11509" y="5701"/>
                  </a:lnTo>
                  <a:lnTo>
                    <a:pt x="11556" y="5724"/>
                  </a:lnTo>
                  <a:lnTo>
                    <a:pt x="11602" y="5748"/>
                  </a:lnTo>
                  <a:lnTo>
                    <a:pt x="11646" y="5773"/>
                  </a:lnTo>
                  <a:lnTo>
                    <a:pt x="11690" y="5798"/>
                  </a:lnTo>
                  <a:lnTo>
                    <a:pt x="11734" y="5825"/>
                  </a:lnTo>
                  <a:lnTo>
                    <a:pt x="11776" y="5853"/>
                  </a:lnTo>
                  <a:lnTo>
                    <a:pt x="11818" y="5882"/>
                  </a:lnTo>
                  <a:lnTo>
                    <a:pt x="11858" y="5911"/>
                  </a:lnTo>
                  <a:lnTo>
                    <a:pt x="11899" y="5941"/>
                  </a:lnTo>
                  <a:lnTo>
                    <a:pt x="11938" y="5972"/>
                  </a:lnTo>
                  <a:lnTo>
                    <a:pt x="11976" y="6005"/>
                  </a:lnTo>
                  <a:lnTo>
                    <a:pt x="12014" y="6038"/>
                  </a:lnTo>
                  <a:lnTo>
                    <a:pt x="12051" y="6072"/>
                  </a:lnTo>
                  <a:lnTo>
                    <a:pt x="12087" y="6107"/>
                  </a:lnTo>
                  <a:lnTo>
                    <a:pt x="12122" y="6144"/>
                  </a:lnTo>
                  <a:lnTo>
                    <a:pt x="12156" y="6180"/>
                  </a:lnTo>
                  <a:lnTo>
                    <a:pt x="12190" y="6218"/>
                  </a:lnTo>
                  <a:lnTo>
                    <a:pt x="12222" y="6256"/>
                  </a:lnTo>
                  <a:lnTo>
                    <a:pt x="12254" y="6295"/>
                  </a:lnTo>
                  <a:lnTo>
                    <a:pt x="12284" y="6336"/>
                  </a:lnTo>
                  <a:lnTo>
                    <a:pt x="12314" y="6377"/>
                  </a:lnTo>
                  <a:lnTo>
                    <a:pt x="12343" y="6418"/>
                  </a:lnTo>
                  <a:lnTo>
                    <a:pt x="12371" y="6460"/>
                  </a:lnTo>
                  <a:lnTo>
                    <a:pt x="12398" y="6503"/>
                  </a:lnTo>
                  <a:lnTo>
                    <a:pt x="12423" y="6546"/>
                  </a:lnTo>
                  <a:lnTo>
                    <a:pt x="12448" y="6591"/>
                  </a:lnTo>
                  <a:lnTo>
                    <a:pt x="12472" y="6637"/>
                  </a:lnTo>
                  <a:lnTo>
                    <a:pt x="12496" y="6682"/>
                  </a:lnTo>
                  <a:lnTo>
                    <a:pt x="12517" y="6730"/>
                  </a:lnTo>
                  <a:lnTo>
                    <a:pt x="12539" y="6777"/>
                  </a:lnTo>
                  <a:lnTo>
                    <a:pt x="12560" y="6825"/>
                  </a:lnTo>
                  <a:lnTo>
                    <a:pt x="12578" y="6874"/>
                  </a:lnTo>
                  <a:lnTo>
                    <a:pt x="12596" y="6923"/>
                  </a:lnTo>
                  <a:lnTo>
                    <a:pt x="12612" y="6971"/>
                  </a:lnTo>
                  <a:lnTo>
                    <a:pt x="12627" y="7022"/>
                  </a:lnTo>
                  <a:lnTo>
                    <a:pt x="12640" y="7072"/>
                  </a:lnTo>
                  <a:lnTo>
                    <a:pt x="12652" y="7123"/>
                  </a:lnTo>
                  <a:lnTo>
                    <a:pt x="12664" y="7174"/>
                  </a:lnTo>
                  <a:lnTo>
                    <a:pt x="12673" y="7226"/>
                  </a:lnTo>
                  <a:lnTo>
                    <a:pt x="12681" y="7277"/>
                  </a:lnTo>
                  <a:lnTo>
                    <a:pt x="12689" y="7330"/>
                  </a:lnTo>
                  <a:lnTo>
                    <a:pt x="12695" y="7383"/>
                  </a:lnTo>
                  <a:lnTo>
                    <a:pt x="12699" y="7436"/>
                  </a:lnTo>
                  <a:lnTo>
                    <a:pt x="12702" y="7489"/>
                  </a:lnTo>
                  <a:lnTo>
                    <a:pt x="12704" y="7544"/>
                  </a:lnTo>
                  <a:lnTo>
                    <a:pt x="12705" y="7598"/>
                  </a:lnTo>
                  <a:lnTo>
                    <a:pt x="12705" y="8441"/>
                  </a:lnTo>
                  <a:lnTo>
                    <a:pt x="2954" y="8441"/>
                  </a:lnTo>
                  <a:lnTo>
                    <a:pt x="2954" y="9703"/>
                  </a:lnTo>
                  <a:lnTo>
                    <a:pt x="12705" y="9703"/>
                  </a:lnTo>
                  <a:lnTo>
                    <a:pt x="12705" y="14359"/>
                  </a:lnTo>
                  <a:lnTo>
                    <a:pt x="12704" y="14413"/>
                  </a:lnTo>
                  <a:lnTo>
                    <a:pt x="12702" y="14467"/>
                  </a:lnTo>
                  <a:lnTo>
                    <a:pt x="12699" y="14520"/>
                  </a:lnTo>
                  <a:lnTo>
                    <a:pt x="12695" y="14574"/>
                  </a:lnTo>
                  <a:lnTo>
                    <a:pt x="12689" y="14626"/>
                  </a:lnTo>
                  <a:lnTo>
                    <a:pt x="12681" y="14679"/>
                  </a:lnTo>
                  <a:lnTo>
                    <a:pt x="12673" y="14730"/>
                  </a:lnTo>
                  <a:lnTo>
                    <a:pt x="12664" y="14782"/>
                  </a:lnTo>
                  <a:lnTo>
                    <a:pt x="12652" y="14833"/>
                  </a:lnTo>
                  <a:lnTo>
                    <a:pt x="12640" y="14883"/>
                  </a:lnTo>
                  <a:lnTo>
                    <a:pt x="12627" y="14934"/>
                  </a:lnTo>
                  <a:lnTo>
                    <a:pt x="12612" y="14984"/>
                  </a:lnTo>
                  <a:lnTo>
                    <a:pt x="12596" y="15034"/>
                  </a:lnTo>
                  <a:lnTo>
                    <a:pt x="12578" y="15082"/>
                  </a:lnTo>
                  <a:lnTo>
                    <a:pt x="12560" y="15131"/>
                  </a:lnTo>
                  <a:lnTo>
                    <a:pt x="12539" y="15179"/>
                  </a:lnTo>
                  <a:lnTo>
                    <a:pt x="12517" y="15227"/>
                  </a:lnTo>
                  <a:lnTo>
                    <a:pt x="12496" y="15274"/>
                  </a:lnTo>
                  <a:lnTo>
                    <a:pt x="12472" y="15320"/>
                  </a:lnTo>
                  <a:lnTo>
                    <a:pt x="12448" y="15365"/>
                  </a:lnTo>
                  <a:lnTo>
                    <a:pt x="12423" y="15410"/>
                  </a:lnTo>
                  <a:lnTo>
                    <a:pt x="12398" y="15454"/>
                  </a:lnTo>
                  <a:lnTo>
                    <a:pt x="12371" y="15497"/>
                  </a:lnTo>
                  <a:lnTo>
                    <a:pt x="12343" y="15539"/>
                  </a:lnTo>
                  <a:lnTo>
                    <a:pt x="12314" y="15580"/>
                  </a:lnTo>
                  <a:lnTo>
                    <a:pt x="12284" y="15621"/>
                  </a:lnTo>
                  <a:lnTo>
                    <a:pt x="12254" y="15660"/>
                  </a:lnTo>
                  <a:lnTo>
                    <a:pt x="12222" y="15699"/>
                  </a:lnTo>
                  <a:lnTo>
                    <a:pt x="12190" y="15739"/>
                  </a:lnTo>
                  <a:lnTo>
                    <a:pt x="12156" y="15776"/>
                  </a:lnTo>
                  <a:lnTo>
                    <a:pt x="12122" y="15813"/>
                  </a:lnTo>
                  <a:lnTo>
                    <a:pt x="12087" y="15849"/>
                  </a:lnTo>
                  <a:lnTo>
                    <a:pt x="12051" y="15884"/>
                  </a:lnTo>
                  <a:lnTo>
                    <a:pt x="12014" y="15919"/>
                  </a:lnTo>
                  <a:lnTo>
                    <a:pt x="11976" y="15952"/>
                  </a:lnTo>
                  <a:lnTo>
                    <a:pt x="11938" y="15983"/>
                  </a:lnTo>
                  <a:lnTo>
                    <a:pt x="11899" y="16015"/>
                  </a:lnTo>
                  <a:lnTo>
                    <a:pt x="11858" y="16046"/>
                  </a:lnTo>
                  <a:lnTo>
                    <a:pt x="11818" y="16075"/>
                  </a:lnTo>
                  <a:lnTo>
                    <a:pt x="11776" y="16104"/>
                  </a:lnTo>
                  <a:lnTo>
                    <a:pt x="11734" y="16132"/>
                  </a:lnTo>
                  <a:lnTo>
                    <a:pt x="11690" y="16158"/>
                  </a:lnTo>
                  <a:lnTo>
                    <a:pt x="11646" y="16184"/>
                  </a:lnTo>
                  <a:lnTo>
                    <a:pt x="11602" y="16209"/>
                  </a:lnTo>
                  <a:lnTo>
                    <a:pt x="11556" y="16232"/>
                  </a:lnTo>
                  <a:lnTo>
                    <a:pt x="11509" y="16256"/>
                  </a:lnTo>
                  <a:lnTo>
                    <a:pt x="11462" y="16278"/>
                  </a:lnTo>
                  <a:lnTo>
                    <a:pt x="11414" y="16298"/>
                  </a:lnTo>
                  <a:lnTo>
                    <a:pt x="11366" y="16319"/>
                  </a:lnTo>
                  <a:lnTo>
                    <a:pt x="11316" y="16337"/>
                  </a:lnTo>
                  <a:lnTo>
                    <a:pt x="11268" y="16355"/>
                  </a:lnTo>
                  <a:lnTo>
                    <a:pt x="11218" y="16371"/>
                  </a:lnTo>
                  <a:lnTo>
                    <a:pt x="11168" y="16387"/>
                  </a:lnTo>
                  <a:lnTo>
                    <a:pt x="11117" y="16400"/>
                  </a:lnTo>
                  <a:lnTo>
                    <a:pt x="11065" y="16413"/>
                  </a:lnTo>
                  <a:lnTo>
                    <a:pt x="11015" y="16423"/>
                  </a:lnTo>
                  <a:lnTo>
                    <a:pt x="10962" y="16433"/>
                  </a:lnTo>
                  <a:lnTo>
                    <a:pt x="10911" y="16441"/>
                  </a:lnTo>
                  <a:lnTo>
                    <a:pt x="10858" y="16449"/>
                  </a:lnTo>
                  <a:lnTo>
                    <a:pt x="10806" y="16454"/>
                  </a:lnTo>
                  <a:lnTo>
                    <a:pt x="10752" y="16459"/>
                  </a:lnTo>
                  <a:lnTo>
                    <a:pt x="10698" y="16462"/>
                  </a:lnTo>
                  <a:lnTo>
                    <a:pt x="10644" y="16463"/>
                  </a:lnTo>
                  <a:lnTo>
                    <a:pt x="10590" y="16464"/>
                  </a:lnTo>
                  <a:lnTo>
                    <a:pt x="2110" y="16464"/>
                  </a:ln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chemeClr val="tx1"/>
                </a:solidFill>
                <a:effectLst/>
                <a:uLnTx/>
                <a:uFillTx/>
                <a:latin typeface="Sparkasse Head"/>
                <a:cs typeface="Sparkasse Head"/>
              </a:endParaRPr>
            </a:p>
          </p:txBody>
        </p:sp>
      </p:grpSp>
    </p:spTree>
    <p:extLst>
      <p:ext uri="{BB962C8B-B14F-4D97-AF65-F5344CB8AC3E}">
        <p14:creationId xmlns:p14="http://schemas.microsoft.com/office/powerpoint/2010/main" val="376725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52381" y="350322"/>
            <a:ext cx="2347957" cy="4197927"/>
          </a:xfrm>
          <a:prstGeom prst="rect">
            <a:avLst/>
          </a:prstGeom>
        </p:spPr>
        <p:txBody>
          <a:bodyPr vert="horz" lIns="0" tIns="0" rIns="0" bIns="0" rtlCol="0" anchor="t" anchorCtr="0">
            <a:noAutofit/>
          </a:bodyPr>
          <a:lstStyle/>
          <a:p>
            <a:r>
              <a:rPr lang="de-DE" dirty="0"/>
              <a:t>Bitte Titel eingeben</a:t>
            </a:r>
          </a:p>
        </p:txBody>
      </p:sp>
      <p:sp>
        <p:nvSpPr>
          <p:cNvPr id="3" name="Textplatzhalter 2"/>
          <p:cNvSpPr>
            <a:spLocks noGrp="1"/>
          </p:cNvSpPr>
          <p:nvPr>
            <p:ph type="body" idx="1"/>
          </p:nvPr>
        </p:nvSpPr>
        <p:spPr>
          <a:xfrm>
            <a:off x="3411512" y="350322"/>
            <a:ext cx="5371200" cy="4195711"/>
          </a:xfrm>
          <a:prstGeom prst="rect">
            <a:avLst/>
          </a:prstGeom>
        </p:spPr>
        <p:txBody>
          <a:bodyPr vert="horz" lIns="0" tIns="0" rIns="0" bIns="0" rtlCol="0">
            <a:noAutofit/>
          </a:body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3411512" y="4926013"/>
            <a:ext cx="810000" cy="108000"/>
          </a:xfrm>
          <a:prstGeom prst="rect">
            <a:avLst/>
          </a:prstGeom>
        </p:spPr>
        <p:txBody>
          <a:bodyPr vert="horz" lIns="0" tIns="0" rIns="0" bIns="0" rtlCol="0" anchor="ctr"/>
          <a:lstStyle>
            <a:lvl1pPr algn="l">
              <a:defRPr sz="900">
                <a:solidFill>
                  <a:schemeClr val="accent2"/>
                </a:solidFill>
              </a:defRPr>
            </a:lvl1pPr>
          </a:lstStyle>
          <a:p>
            <a:r>
              <a:rPr lang="de-DE"/>
              <a:t>TT.MM.JJJJ</a:t>
            </a:r>
            <a:endParaRPr lang="de-DE" dirty="0"/>
          </a:p>
        </p:txBody>
      </p:sp>
      <p:sp>
        <p:nvSpPr>
          <p:cNvPr id="5" name="Fußzeilenplatzhalter 4"/>
          <p:cNvSpPr>
            <a:spLocks noGrp="1"/>
          </p:cNvSpPr>
          <p:nvPr>
            <p:ph type="ftr" sz="quarter" idx="3"/>
          </p:nvPr>
        </p:nvSpPr>
        <p:spPr>
          <a:xfrm>
            <a:off x="4559766" y="4926013"/>
            <a:ext cx="3646800" cy="108000"/>
          </a:xfrm>
          <a:prstGeom prst="rect">
            <a:avLst/>
          </a:prstGeom>
        </p:spPr>
        <p:txBody>
          <a:bodyPr vert="horz" lIns="0" tIns="0" rIns="0" bIns="0" rtlCol="0" anchor="t" anchorCtr="0"/>
          <a:lstStyle>
            <a:lvl1pPr algn="r">
              <a:defRPr sz="900">
                <a:solidFill>
                  <a:schemeClr val="accent2"/>
                </a:solidFill>
              </a:defRPr>
            </a:lvl1pPr>
          </a:lstStyle>
          <a:p>
            <a:r>
              <a:rPr lang="de-DE"/>
              <a:t>Max Mustermann – Präsentationstitel</a:t>
            </a:r>
            <a:endParaRPr lang="de-DE" dirty="0"/>
          </a:p>
        </p:txBody>
      </p:sp>
      <p:sp>
        <p:nvSpPr>
          <p:cNvPr id="6" name="Foliennummernplatzhalter 5"/>
          <p:cNvSpPr>
            <a:spLocks noGrp="1"/>
          </p:cNvSpPr>
          <p:nvPr>
            <p:ph type="sldNum" sz="quarter" idx="4"/>
          </p:nvPr>
        </p:nvSpPr>
        <p:spPr>
          <a:xfrm>
            <a:off x="8361512" y="4926012"/>
            <a:ext cx="421200" cy="108000"/>
          </a:xfrm>
          <a:prstGeom prst="rect">
            <a:avLst/>
          </a:prstGeom>
        </p:spPr>
        <p:txBody>
          <a:bodyPr vert="horz" lIns="0" tIns="0" rIns="0" bIns="0" rtlCol="0" anchor="t" anchorCtr="0"/>
          <a:lstStyle>
            <a:lvl1pPr algn="r">
              <a:defRPr sz="900">
                <a:solidFill>
                  <a:schemeClr val="accent2"/>
                </a:solidFill>
              </a:defRPr>
            </a:lvl1pPr>
          </a:lstStyle>
          <a:p>
            <a:fld id="{9D7D3CBE-C5B6-4E39-B7F9-DE3180FA4E55}" type="slidenum">
              <a:rPr lang="de-DE" smtClean="0"/>
              <a:pPr/>
              <a:t>‹Nr.›</a:t>
            </a:fld>
            <a:endParaRPr lang="de-DE" dirty="0"/>
          </a:p>
        </p:txBody>
      </p:sp>
      <p:cxnSp>
        <p:nvCxnSpPr>
          <p:cNvPr id="8" name="Gerade Verbindung 7"/>
          <p:cNvCxnSpPr/>
          <p:nvPr userDrawn="1"/>
        </p:nvCxnSpPr>
        <p:spPr>
          <a:xfrm>
            <a:off x="347435" y="-180000"/>
            <a:ext cx="0" cy="108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a:xfrm>
            <a:off x="2705100" y="-180000"/>
            <a:ext cx="0" cy="108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3414713" y="-180000"/>
            <a:ext cx="0" cy="108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a:xfrm>
            <a:off x="8785111" y="-180000"/>
            <a:ext cx="0" cy="108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userDrawn="1"/>
        </p:nvCxnSpPr>
        <p:spPr>
          <a:xfrm>
            <a:off x="354013" y="5252400"/>
            <a:ext cx="0" cy="108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a:xfrm>
            <a:off x="2700076" y="5252400"/>
            <a:ext cx="0" cy="108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a:xfrm>
            <a:off x="3414713" y="5252400"/>
            <a:ext cx="0" cy="108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a:xfrm>
            <a:off x="8788400" y="5252400"/>
            <a:ext cx="0" cy="108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a:xfrm rot="5400000">
            <a:off x="-108000" y="4493825"/>
            <a:ext cx="0" cy="108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a:xfrm rot="5400000">
            <a:off x="-108000" y="2514461"/>
            <a:ext cx="0" cy="108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a:xfrm rot="5400000">
            <a:off x="-108000" y="1785799"/>
            <a:ext cx="0" cy="108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a:xfrm rot="5400000">
            <a:off x="-108000" y="296044"/>
            <a:ext cx="0" cy="108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a:xfrm rot="5400000">
            <a:off x="9252000" y="4493825"/>
            <a:ext cx="0" cy="108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a:xfrm rot="5400000">
            <a:off x="9252000" y="2514461"/>
            <a:ext cx="0" cy="108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a:xfrm rot="5400000">
            <a:off x="9252000" y="1785799"/>
            <a:ext cx="0" cy="108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a:xfrm rot="5400000">
            <a:off x="9252000" y="296044"/>
            <a:ext cx="0" cy="108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959284"/>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2" r:id="rId3"/>
    <p:sldLayoutId id="2147483654" r:id="rId4"/>
    <p:sldLayoutId id="2147483650" r:id="rId5"/>
    <p:sldLayoutId id="2147483655" r:id="rId6"/>
    <p:sldLayoutId id="2147483656" r:id="rId7"/>
    <p:sldLayoutId id="2147483657" r:id="rId8"/>
    <p:sldLayoutId id="2147483658" r:id="rId9"/>
    <p:sldLayoutId id="2147483682" r:id="rId10"/>
    <p:sldLayoutId id="2147483659" r:id="rId11"/>
    <p:sldLayoutId id="2147483661" r:id="rId12"/>
    <p:sldLayoutId id="2147483662" r:id="rId13"/>
    <p:sldLayoutId id="2147483663" r:id="rId14"/>
    <p:sldLayoutId id="2147483675" r:id="rId15"/>
    <p:sldLayoutId id="2147483676" r:id="rId16"/>
    <p:sldLayoutId id="2147483666" r:id="rId17"/>
    <p:sldLayoutId id="2147483667" r:id="rId18"/>
    <p:sldLayoutId id="2147483668" r:id="rId19"/>
    <p:sldLayoutId id="2147483680" r:id="rId20"/>
    <p:sldLayoutId id="2147483681" r:id="rId21"/>
  </p:sldLayoutIdLst>
  <p:hf hdr="0" ftr="0" dt="0"/>
  <p:txStyles>
    <p:titleStyle>
      <a:lvl1pPr algn="l" defTabSz="914400" rtl="0" eaLnBrk="1" latinLnBrk="0" hangingPunct="1">
        <a:lnSpc>
          <a:spcPct val="95000"/>
        </a:lnSpc>
        <a:spcBef>
          <a:spcPct val="0"/>
        </a:spcBef>
        <a:buNone/>
        <a:defRPr sz="2800" kern="100" baseline="0">
          <a:solidFill>
            <a:schemeClr val="accent2"/>
          </a:solidFill>
          <a:latin typeface="+mj-lt"/>
          <a:ea typeface="+mj-ea"/>
          <a:cs typeface="+mj-cs"/>
        </a:defRPr>
      </a:lvl1pPr>
    </p:titleStyle>
    <p:bodyStyle>
      <a:lvl1pPr marL="0" indent="0" algn="l" defTabSz="914400" rtl="0" eaLnBrk="1" latinLnBrk="0" hangingPunct="1">
        <a:spcBef>
          <a:spcPts val="600"/>
        </a:spcBef>
        <a:spcAft>
          <a:spcPts val="0"/>
        </a:spcAft>
        <a:buFont typeface="Arial" panose="020B0604020202020204" pitchFamily="34" charset="0"/>
        <a:buNone/>
        <a:defRPr sz="1600" kern="100" baseline="0">
          <a:solidFill>
            <a:schemeClr val="accent2"/>
          </a:solidFill>
          <a:latin typeface="+mn-lt"/>
          <a:ea typeface="+mn-ea"/>
          <a:cs typeface="+mn-cs"/>
        </a:defRPr>
      </a:lvl1pPr>
      <a:lvl2pPr marL="179388" indent="-179388" algn="l" defTabSz="914400" rtl="0" eaLnBrk="1" latinLnBrk="0" hangingPunct="1">
        <a:spcBef>
          <a:spcPts val="600"/>
        </a:spcBef>
        <a:spcAft>
          <a:spcPts val="0"/>
        </a:spcAft>
        <a:buClr>
          <a:schemeClr val="tx2"/>
        </a:buClr>
        <a:buFont typeface="Arial" panose="020B0604020202020204" pitchFamily="34" charset="0"/>
        <a:buChar char="•"/>
        <a:tabLst/>
        <a:defRPr sz="1600" kern="100" baseline="0">
          <a:solidFill>
            <a:schemeClr val="accent2"/>
          </a:solidFill>
          <a:latin typeface="+mn-lt"/>
          <a:ea typeface="+mn-ea"/>
          <a:cs typeface="+mn-cs"/>
        </a:defRPr>
      </a:lvl2pPr>
      <a:lvl3pPr marL="358775" indent="-179388" algn="l" defTabSz="914400" rtl="0" eaLnBrk="1" latinLnBrk="0" hangingPunct="1">
        <a:spcBef>
          <a:spcPts val="600"/>
        </a:spcBef>
        <a:spcAft>
          <a:spcPts val="0"/>
        </a:spcAft>
        <a:buClr>
          <a:schemeClr val="tx2"/>
        </a:buClr>
        <a:buFont typeface="Arial" panose="020B0604020202020204" pitchFamily="34" charset="0"/>
        <a:buChar char="•"/>
        <a:defRPr sz="1600" kern="100" baseline="0">
          <a:solidFill>
            <a:schemeClr val="accent2"/>
          </a:solidFill>
          <a:latin typeface="+mn-lt"/>
          <a:ea typeface="+mn-ea"/>
          <a:cs typeface="+mn-cs"/>
        </a:defRPr>
      </a:lvl3pPr>
      <a:lvl4pPr marL="538163" indent="-176213" algn="l" defTabSz="914400" rtl="0" eaLnBrk="1" latinLnBrk="0" hangingPunct="1">
        <a:spcBef>
          <a:spcPts val="600"/>
        </a:spcBef>
        <a:spcAft>
          <a:spcPts val="0"/>
        </a:spcAft>
        <a:buClr>
          <a:schemeClr val="tx2"/>
        </a:buClr>
        <a:buFont typeface="Arial" panose="020B0604020202020204" pitchFamily="34" charset="0"/>
        <a:buChar char="•"/>
        <a:defRPr sz="1600" kern="100" baseline="0">
          <a:solidFill>
            <a:schemeClr val="accent2"/>
          </a:solidFill>
          <a:latin typeface="+mn-lt"/>
          <a:ea typeface="+mn-ea"/>
          <a:cs typeface="+mn-cs"/>
        </a:defRPr>
      </a:lvl4pPr>
      <a:lvl5pPr marL="717550" indent="-174625" algn="l" defTabSz="914400" rtl="0" eaLnBrk="1" latinLnBrk="0" hangingPunct="1">
        <a:spcBef>
          <a:spcPts val="600"/>
        </a:spcBef>
        <a:spcAft>
          <a:spcPts val="0"/>
        </a:spcAft>
        <a:buClr>
          <a:schemeClr val="tx2"/>
        </a:buClr>
        <a:buFont typeface="Arial" panose="020B0604020202020204" pitchFamily="34" charset="0"/>
        <a:buChar char="•"/>
        <a:defRPr sz="1600" kern="100" baseline="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www.planspiel-boerse.de/"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youtube.com/watch?v=eiFgkWJDOMU&amp;list=PLuR6Ci5nb99J6Ti523g-hQQ5MGC2uW-UG&amp;index=9"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planspiel-boerse.de/" TargetMode="Externa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planspiel-boerse.de/"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channel/UCPIbu_crnlc0sxzpTrzXflA/playlists" TargetMode="External"/><Relationship Id="rId2" Type="http://schemas.openxmlformats.org/officeDocument/2006/relationships/hyperlink" Target="https://www.planspiel-boerse.de/" TargetMode="External"/><Relationship Id="rId1" Type="http://schemas.openxmlformats.org/officeDocument/2006/relationships/slideLayout" Target="../slideLayouts/slideLayout7.xml"/><Relationship Id="rId4" Type="http://schemas.openxmlformats.org/officeDocument/2006/relationships/hyperlink" Target="https://www.sparkassen-schulservice.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ilto:lzo-jugend@lzo.com" TargetMode="Externa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s://www.planspiel-boerse.de/" TargetMode="External"/><Relationship Id="rId2" Type="http://schemas.openxmlformats.org/officeDocument/2006/relationships/hyperlink" Target="mailto:zentrale@planspiel-boerse.de" TargetMode="External"/><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hyperlink" Target="https://www.facebook.com/planspielboerse" TargetMode="External"/><Relationship Id="rId4" Type="http://schemas.openxmlformats.org/officeDocument/2006/relationships/hyperlink" Target="https://www.youtube.com/channel/UCPIbu_crnlc0sxzpTrzXflA/playlist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3" name="Grafik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857" y="3065826"/>
            <a:ext cx="2888181" cy="1440000"/>
          </a:xfrm>
          <a:prstGeom prst="rect">
            <a:avLst/>
          </a:prstGeom>
        </p:spPr>
      </p:pic>
      <p:pic>
        <p:nvPicPr>
          <p:cNvPr id="22" name="Grafik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857" y="1334804"/>
            <a:ext cx="2888181" cy="1440000"/>
          </a:xfrm>
          <a:prstGeom prst="rect">
            <a:avLst/>
          </a:prstGeom>
        </p:spPr>
      </p:pic>
      <p:sp>
        <p:nvSpPr>
          <p:cNvPr id="2" name="Titel 1"/>
          <p:cNvSpPr>
            <a:spLocks noGrp="1"/>
          </p:cNvSpPr>
          <p:nvPr>
            <p:ph type="title"/>
          </p:nvPr>
        </p:nvSpPr>
        <p:spPr/>
        <p:txBody>
          <a:bodyPr>
            <a:normAutofit fontScale="90000"/>
          </a:bodyPr>
          <a:lstStyle/>
          <a:p>
            <a:r>
              <a:rPr lang="fr-FR"/>
              <a:t>Logo </a:t>
            </a:r>
            <a:br>
              <a:rPr lang="fr-FR"/>
            </a:br>
            <a:r>
              <a:rPr lang="fr-FR"/>
              <a:t>anpassen</a:t>
            </a:r>
            <a:endParaRPr lang="fr-FR" dirty="0"/>
          </a:p>
        </p:txBody>
      </p:sp>
      <p:sp>
        <p:nvSpPr>
          <p:cNvPr id="3" name="Inhaltsplatzhalter 2"/>
          <p:cNvSpPr>
            <a:spLocks noGrp="1"/>
          </p:cNvSpPr>
          <p:nvPr>
            <p:ph sz="quarter" idx="13"/>
          </p:nvPr>
        </p:nvSpPr>
        <p:spPr/>
        <p:txBody>
          <a:bodyPr/>
          <a:lstStyle/>
          <a:p>
            <a:pPr marL="0" indent="0">
              <a:buNone/>
            </a:pPr>
            <a:r>
              <a:rPr lang="de-DE"/>
              <a:t>Und so wird es gemacht – exemplarische Anleitung</a:t>
            </a:r>
            <a:endParaRPr lang="de-DE" dirty="0"/>
          </a:p>
        </p:txBody>
      </p:sp>
      <p:sp>
        <p:nvSpPr>
          <p:cNvPr id="4" name="Textplatzhalter 3"/>
          <p:cNvSpPr>
            <a:spLocks noGrp="1"/>
          </p:cNvSpPr>
          <p:nvPr>
            <p:ph type="body" sz="quarter" idx="10"/>
          </p:nvPr>
        </p:nvSpPr>
        <p:spPr/>
        <p:txBody>
          <a:bodyPr/>
          <a:lstStyle/>
          <a:p>
            <a:r>
              <a:rPr lang="de-DE"/>
              <a:t>Bitte tauschen  Sie im Logo „Muster-Institutsname“ durch Ihren Institutsnamen und „Musterstadt“ durch Ihre Stadt mit Hilfe von Suchen und Ersetzen aus.</a:t>
            </a:r>
            <a:endParaRPr lang="de-DE" dirty="0"/>
          </a:p>
        </p:txBody>
      </p:sp>
      <p:sp>
        <p:nvSpPr>
          <p:cNvPr id="7" name="Foliennummernplatzhalter 6"/>
          <p:cNvSpPr>
            <a:spLocks noGrp="1"/>
          </p:cNvSpPr>
          <p:nvPr>
            <p:ph type="sldNum" sz="quarter" idx="16"/>
          </p:nvPr>
        </p:nvSpPr>
        <p:spPr/>
        <p:txBody>
          <a:bodyPr/>
          <a:lstStyle/>
          <a:p>
            <a:fld id="{9D7D3CBE-C5B6-4E39-B7F9-DE3180FA4E55}" type="slidenum">
              <a:rPr lang="de-DE" smtClean="0"/>
              <a:pPr/>
              <a:t>1</a:t>
            </a:fld>
            <a:endParaRPr lang="de-DE" dirty="0"/>
          </a:p>
        </p:txBody>
      </p:sp>
      <p:sp>
        <p:nvSpPr>
          <p:cNvPr id="9" name="Text Box 26"/>
          <p:cNvSpPr txBox="1">
            <a:spLocks noChangeArrowheads="1"/>
          </p:cNvSpPr>
          <p:nvPr/>
        </p:nvSpPr>
        <p:spPr bwMode="auto">
          <a:xfrm>
            <a:off x="7111638" y="990258"/>
            <a:ext cx="13933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56832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lvl="0" defTabSz="914400">
              <a:defRPr/>
            </a:pPr>
            <a:r>
              <a:rPr lang="de-DE" altLang="de-DE" sz="900" kern="0" dirty="0">
                <a:solidFill>
                  <a:schemeClr val="tx2"/>
                </a:solidFill>
                <a:latin typeface="Sparkasse Rg"/>
                <a:cs typeface="Sparkasse Rg"/>
              </a:rPr>
              <a:t>Muster-Institutsname</a:t>
            </a:r>
          </a:p>
          <a:p>
            <a:pPr marL="0" marR="0" lvl="0" indent="0" defTabSz="914400" eaLnBrk="1" fontAlgn="auto" latinLnBrk="0" hangingPunct="1">
              <a:lnSpc>
                <a:spcPct val="100000"/>
              </a:lnSpc>
              <a:spcBef>
                <a:spcPts val="0"/>
              </a:spcBef>
              <a:spcAft>
                <a:spcPts val="0"/>
              </a:spcAft>
              <a:buClrTx/>
              <a:buSzTx/>
              <a:buFontTx/>
              <a:buNone/>
              <a:tabLst/>
              <a:defRPr/>
            </a:pPr>
            <a:r>
              <a:rPr kumimoji="0" lang="de-DE" altLang="de-DE" sz="900" b="0" i="0" u="none" strike="noStrike" kern="0" cap="none" spc="0" normalizeH="0" baseline="0" noProof="0" dirty="0">
                <a:ln>
                  <a:noFill/>
                </a:ln>
                <a:solidFill>
                  <a:schemeClr val="tx2"/>
                </a:solidFill>
                <a:effectLst/>
                <a:uLnTx/>
                <a:uFillTx/>
                <a:latin typeface="Sparkasse Rg"/>
                <a:cs typeface="Sparkasse Rg"/>
              </a:rPr>
              <a:t>Musterstadt</a:t>
            </a:r>
          </a:p>
        </p:txBody>
      </p:sp>
      <p:sp>
        <p:nvSpPr>
          <p:cNvPr id="10" name="Freeform 27"/>
          <p:cNvSpPr>
            <a:spLocks noChangeAspect="1" noEditPoints="1"/>
          </p:cNvSpPr>
          <p:nvPr/>
        </p:nvSpPr>
        <p:spPr bwMode="auto">
          <a:xfrm>
            <a:off x="7006145" y="980546"/>
            <a:ext cx="129159" cy="168021"/>
          </a:xfrm>
          <a:custGeom>
            <a:avLst/>
            <a:gdLst>
              <a:gd name="T0" fmla="*/ 4267 w 12705"/>
              <a:gd name="T1" fmla="*/ 1682 h 16464"/>
              <a:gd name="T2" fmla="*/ 4412 w 12705"/>
              <a:gd name="T3" fmla="*/ 1238 h 16464"/>
              <a:gd name="T4" fmla="*/ 4646 w 12705"/>
              <a:gd name="T5" fmla="*/ 844 h 16464"/>
              <a:gd name="T6" fmla="*/ 4957 w 12705"/>
              <a:gd name="T7" fmla="*/ 513 h 16464"/>
              <a:gd name="T8" fmla="*/ 5334 w 12705"/>
              <a:gd name="T9" fmla="*/ 255 h 16464"/>
              <a:gd name="T10" fmla="*/ 5768 w 12705"/>
              <a:gd name="T11" fmla="*/ 78 h 16464"/>
              <a:gd name="T12" fmla="*/ 6238 w 12705"/>
              <a:gd name="T13" fmla="*/ 3 h 16464"/>
              <a:gd name="T14" fmla="*/ 6720 w 12705"/>
              <a:gd name="T15" fmla="*/ 32 h 16464"/>
              <a:gd name="T16" fmla="*/ 7171 w 12705"/>
              <a:gd name="T17" fmla="*/ 166 h 16464"/>
              <a:gd name="T18" fmla="*/ 7571 w 12705"/>
              <a:gd name="T19" fmla="*/ 389 h 16464"/>
              <a:gd name="T20" fmla="*/ 7909 w 12705"/>
              <a:gd name="T21" fmla="*/ 688 h 16464"/>
              <a:gd name="T22" fmla="*/ 8176 w 12705"/>
              <a:gd name="T23" fmla="*/ 1056 h 16464"/>
              <a:gd name="T24" fmla="*/ 8364 w 12705"/>
              <a:gd name="T25" fmla="*/ 1481 h 16464"/>
              <a:gd name="T26" fmla="*/ 8451 w 12705"/>
              <a:gd name="T27" fmla="*/ 1944 h 16464"/>
              <a:gd name="T28" fmla="*/ 8434 w 12705"/>
              <a:gd name="T29" fmla="*/ 2426 h 16464"/>
              <a:gd name="T30" fmla="*/ 8311 w 12705"/>
              <a:gd name="T31" fmla="*/ 2880 h 16464"/>
              <a:gd name="T32" fmla="*/ 8096 w 12705"/>
              <a:gd name="T33" fmla="*/ 3287 h 16464"/>
              <a:gd name="T34" fmla="*/ 7804 w 12705"/>
              <a:gd name="T35" fmla="*/ 3631 h 16464"/>
              <a:gd name="T36" fmla="*/ 7444 w 12705"/>
              <a:gd name="T37" fmla="*/ 3906 h 16464"/>
              <a:gd name="T38" fmla="*/ 7023 w 12705"/>
              <a:gd name="T39" fmla="*/ 4104 h 16464"/>
              <a:gd name="T40" fmla="*/ 6562 w 12705"/>
              <a:gd name="T41" fmla="*/ 4202 h 16464"/>
              <a:gd name="T42" fmla="*/ 6078 w 12705"/>
              <a:gd name="T43" fmla="*/ 4197 h 16464"/>
              <a:gd name="T44" fmla="*/ 5619 w 12705"/>
              <a:gd name="T45" fmla="*/ 4086 h 16464"/>
              <a:gd name="T46" fmla="*/ 5201 w 12705"/>
              <a:gd name="T47" fmla="*/ 3879 h 16464"/>
              <a:gd name="T48" fmla="*/ 4845 w 12705"/>
              <a:gd name="T49" fmla="*/ 3596 h 16464"/>
              <a:gd name="T50" fmla="*/ 4560 w 12705"/>
              <a:gd name="T51" fmla="*/ 3244 h 16464"/>
              <a:gd name="T52" fmla="*/ 4353 w 12705"/>
              <a:gd name="T53" fmla="*/ 2831 h 16464"/>
              <a:gd name="T54" fmla="*/ 4241 w 12705"/>
              <a:gd name="T55" fmla="*/ 2374 h 16464"/>
              <a:gd name="T56" fmla="*/ 1948 w 12705"/>
              <a:gd name="T57" fmla="*/ 16459 h 16464"/>
              <a:gd name="T58" fmla="*/ 1483 w 12705"/>
              <a:gd name="T59" fmla="*/ 16371 h 16464"/>
              <a:gd name="T60" fmla="*/ 1056 w 12705"/>
              <a:gd name="T61" fmla="*/ 16184 h 16464"/>
              <a:gd name="T62" fmla="*/ 690 w 12705"/>
              <a:gd name="T63" fmla="*/ 15919 h 16464"/>
              <a:gd name="T64" fmla="*/ 390 w 12705"/>
              <a:gd name="T65" fmla="*/ 15580 h 16464"/>
              <a:gd name="T66" fmla="*/ 166 w 12705"/>
              <a:gd name="T67" fmla="*/ 15179 h 16464"/>
              <a:gd name="T68" fmla="*/ 31 w 12705"/>
              <a:gd name="T69" fmla="*/ 14730 h 16464"/>
              <a:gd name="T70" fmla="*/ 9729 w 12705"/>
              <a:gd name="T71" fmla="*/ 13516 h 16464"/>
              <a:gd name="T72" fmla="*/ 23 w 12705"/>
              <a:gd name="T73" fmla="*/ 7277 h 16464"/>
              <a:gd name="T74" fmla="*/ 145 w 12705"/>
              <a:gd name="T75" fmla="*/ 6825 h 16464"/>
              <a:gd name="T76" fmla="*/ 361 w 12705"/>
              <a:gd name="T77" fmla="*/ 6418 h 16464"/>
              <a:gd name="T78" fmla="*/ 653 w 12705"/>
              <a:gd name="T79" fmla="*/ 6072 h 16464"/>
              <a:gd name="T80" fmla="*/ 1013 w 12705"/>
              <a:gd name="T81" fmla="*/ 5798 h 16464"/>
              <a:gd name="T82" fmla="*/ 1433 w 12705"/>
              <a:gd name="T83" fmla="*/ 5602 h 16464"/>
              <a:gd name="T84" fmla="*/ 1894 w 12705"/>
              <a:gd name="T85" fmla="*/ 5503 h 16464"/>
              <a:gd name="T86" fmla="*/ 10806 w 12705"/>
              <a:gd name="T87" fmla="*/ 5503 h 16464"/>
              <a:gd name="T88" fmla="*/ 11268 w 12705"/>
              <a:gd name="T89" fmla="*/ 5602 h 16464"/>
              <a:gd name="T90" fmla="*/ 11690 w 12705"/>
              <a:gd name="T91" fmla="*/ 5798 h 16464"/>
              <a:gd name="T92" fmla="*/ 12051 w 12705"/>
              <a:gd name="T93" fmla="*/ 6072 h 16464"/>
              <a:gd name="T94" fmla="*/ 12343 w 12705"/>
              <a:gd name="T95" fmla="*/ 6418 h 16464"/>
              <a:gd name="T96" fmla="*/ 12560 w 12705"/>
              <a:gd name="T97" fmla="*/ 6825 h 16464"/>
              <a:gd name="T98" fmla="*/ 12681 w 12705"/>
              <a:gd name="T99" fmla="*/ 7277 h 16464"/>
              <a:gd name="T100" fmla="*/ 2954 w 12705"/>
              <a:gd name="T101" fmla="*/ 9703 h 16464"/>
              <a:gd name="T102" fmla="*/ 12673 w 12705"/>
              <a:gd name="T103" fmla="*/ 14730 h 16464"/>
              <a:gd name="T104" fmla="*/ 12539 w 12705"/>
              <a:gd name="T105" fmla="*/ 15179 h 16464"/>
              <a:gd name="T106" fmla="*/ 12314 w 12705"/>
              <a:gd name="T107" fmla="*/ 15580 h 16464"/>
              <a:gd name="T108" fmla="*/ 12014 w 12705"/>
              <a:gd name="T109" fmla="*/ 15919 h 16464"/>
              <a:gd name="T110" fmla="*/ 11646 w 12705"/>
              <a:gd name="T111" fmla="*/ 16184 h 16464"/>
              <a:gd name="T112" fmla="*/ 11218 w 12705"/>
              <a:gd name="T113" fmla="*/ 16371 h 16464"/>
              <a:gd name="T114" fmla="*/ 10752 w 12705"/>
              <a:gd name="T115" fmla="*/ 16459 h 16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05" h="16464">
                <a:moveTo>
                  <a:pt x="4226" y="2105"/>
                </a:moveTo>
                <a:lnTo>
                  <a:pt x="4226" y="2052"/>
                </a:lnTo>
                <a:lnTo>
                  <a:pt x="4228" y="1997"/>
                </a:lnTo>
                <a:lnTo>
                  <a:pt x="4231" y="1944"/>
                </a:lnTo>
                <a:lnTo>
                  <a:pt x="4236" y="1890"/>
                </a:lnTo>
                <a:lnTo>
                  <a:pt x="4241" y="1838"/>
                </a:lnTo>
                <a:lnTo>
                  <a:pt x="4248" y="1786"/>
                </a:lnTo>
                <a:lnTo>
                  <a:pt x="4258" y="1734"/>
                </a:lnTo>
                <a:lnTo>
                  <a:pt x="4267" y="1682"/>
                </a:lnTo>
                <a:lnTo>
                  <a:pt x="4278" y="1631"/>
                </a:lnTo>
                <a:lnTo>
                  <a:pt x="4291" y="1581"/>
                </a:lnTo>
                <a:lnTo>
                  <a:pt x="4304" y="1531"/>
                </a:lnTo>
                <a:lnTo>
                  <a:pt x="4320" y="1481"/>
                </a:lnTo>
                <a:lnTo>
                  <a:pt x="4335" y="1431"/>
                </a:lnTo>
                <a:lnTo>
                  <a:pt x="4353" y="1382"/>
                </a:lnTo>
                <a:lnTo>
                  <a:pt x="4371" y="1334"/>
                </a:lnTo>
                <a:lnTo>
                  <a:pt x="4392" y="1285"/>
                </a:lnTo>
                <a:lnTo>
                  <a:pt x="4412" y="1238"/>
                </a:lnTo>
                <a:lnTo>
                  <a:pt x="4435" y="1191"/>
                </a:lnTo>
                <a:lnTo>
                  <a:pt x="4458" y="1145"/>
                </a:lnTo>
                <a:lnTo>
                  <a:pt x="4482" y="1100"/>
                </a:lnTo>
                <a:lnTo>
                  <a:pt x="4507" y="1056"/>
                </a:lnTo>
                <a:lnTo>
                  <a:pt x="4533" y="1012"/>
                </a:lnTo>
                <a:lnTo>
                  <a:pt x="4560" y="968"/>
                </a:lnTo>
                <a:lnTo>
                  <a:pt x="4588" y="926"/>
                </a:lnTo>
                <a:lnTo>
                  <a:pt x="4617" y="885"/>
                </a:lnTo>
                <a:lnTo>
                  <a:pt x="4646" y="844"/>
                </a:lnTo>
                <a:lnTo>
                  <a:pt x="4677" y="805"/>
                </a:lnTo>
                <a:lnTo>
                  <a:pt x="4709" y="765"/>
                </a:lnTo>
                <a:lnTo>
                  <a:pt x="4741" y="726"/>
                </a:lnTo>
                <a:lnTo>
                  <a:pt x="4775" y="688"/>
                </a:lnTo>
                <a:lnTo>
                  <a:pt x="4809" y="651"/>
                </a:lnTo>
                <a:lnTo>
                  <a:pt x="4845" y="615"/>
                </a:lnTo>
                <a:lnTo>
                  <a:pt x="4882" y="580"/>
                </a:lnTo>
                <a:lnTo>
                  <a:pt x="4919" y="546"/>
                </a:lnTo>
                <a:lnTo>
                  <a:pt x="4957" y="513"/>
                </a:lnTo>
                <a:lnTo>
                  <a:pt x="4996" y="481"/>
                </a:lnTo>
                <a:lnTo>
                  <a:pt x="5035" y="450"/>
                </a:lnTo>
                <a:lnTo>
                  <a:pt x="5076" y="419"/>
                </a:lnTo>
                <a:lnTo>
                  <a:pt x="5117" y="389"/>
                </a:lnTo>
                <a:lnTo>
                  <a:pt x="5159" y="360"/>
                </a:lnTo>
                <a:lnTo>
                  <a:pt x="5201" y="333"/>
                </a:lnTo>
                <a:lnTo>
                  <a:pt x="5245" y="307"/>
                </a:lnTo>
                <a:lnTo>
                  <a:pt x="5289" y="281"/>
                </a:lnTo>
                <a:lnTo>
                  <a:pt x="5334" y="255"/>
                </a:lnTo>
                <a:lnTo>
                  <a:pt x="5380" y="232"/>
                </a:lnTo>
                <a:lnTo>
                  <a:pt x="5426" y="209"/>
                </a:lnTo>
                <a:lnTo>
                  <a:pt x="5473" y="186"/>
                </a:lnTo>
                <a:lnTo>
                  <a:pt x="5522" y="166"/>
                </a:lnTo>
                <a:lnTo>
                  <a:pt x="5570" y="145"/>
                </a:lnTo>
                <a:lnTo>
                  <a:pt x="5619" y="127"/>
                </a:lnTo>
                <a:lnTo>
                  <a:pt x="5668" y="109"/>
                </a:lnTo>
                <a:lnTo>
                  <a:pt x="5718" y="93"/>
                </a:lnTo>
                <a:lnTo>
                  <a:pt x="5768" y="78"/>
                </a:lnTo>
                <a:lnTo>
                  <a:pt x="5819" y="65"/>
                </a:lnTo>
                <a:lnTo>
                  <a:pt x="5869" y="52"/>
                </a:lnTo>
                <a:lnTo>
                  <a:pt x="5921" y="41"/>
                </a:lnTo>
                <a:lnTo>
                  <a:pt x="5973" y="32"/>
                </a:lnTo>
                <a:lnTo>
                  <a:pt x="6025" y="24"/>
                </a:lnTo>
                <a:lnTo>
                  <a:pt x="6078" y="16"/>
                </a:lnTo>
                <a:lnTo>
                  <a:pt x="6130" y="10"/>
                </a:lnTo>
                <a:lnTo>
                  <a:pt x="6184" y="6"/>
                </a:lnTo>
                <a:lnTo>
                  <a:pt x="6238" y="3"/>
                </a:lnTo>
                <a:lnTo>
                  <a:pt x="6291" y="1"/>
                </a:lnTo>
                <a:lnTo>
                  <a:pt x="6346" y="0"/>
                </a:lnTo>
                <a:lnTo>
                  <a:pt x="6400" y="1"/>
                </a:lnTo>
                <a:lnTo>
                  <a:pt x="6455" y="3"/>
                </a:lnTo>
                <a:lnTo>
                  <a:pt x="6509" y="6"/>
                </a:lnTo>
                <a:lnTo>
                  <a:pt x="6562" y="10"/>
                </a:lnTo>
                <a:lnTo>
                  <a:pt x="6615" y="16"/>
                </a:lnTo>
                <a:lnTo>
                  <a:pt x="6668" y="24"/>
                </a:lnTo>
                <a:lnTo>
                  <a:pt x="6720" y="32"/>
                </a:lnTo>
                <a:lnTo>
                  <a:pt x="6772" y="41"/>
                </a:lnTo>
                <a:lnTo>
                  <a:pt x="6823" y="52"/>
                </a:lnTo>
                <a:lnTo>
                  <a:pt x="6874" y="65"/>
                </a:lnTo>
                <a:lnTo>
                  <a:pt x="6924" y="78"/>
                </a:lnTo>
                <a:lnTo>
                  <a:pt x="6974" y="93"/>
                </a:lnTo>
                <a:lnTo>
                  <a:pt x="7023" y="109"/>
                </a:lnTo>
                <a:lnTo>
                  <a:pt x="7073" y="127"/>
                </a:lnTo>
                <a:lnTo>
                  <a:pt x="7122" y="145"/>
                </a:lnTo>
                <a:lnTo>
                  <a:pt x="7171" y="166"/>
                </a:lnTo>
                <a:lnTo>
                  <a:pt x="7218" y="186"/>
                </a:lnTo>
                <a:lnTo>
                  <a:pt x="7265" y="209"/>
                </a:lnTo>
                <a:lnTo>
                  <a:pt x="7311" y="232"/>
                </a:lnTo>
                <a:lnTo>
                  <a:pt x="7356" y="255"/>
                </a:lnTo>
                <a:lnTo>
                  <a:pt x="7401" y="281"/>
                </a:lnTo>
                <a:lnTo>
                  <a:pt x="7444" y="307"/>
                </a:lnTo>
                <a:lnTo>
                  <a:pt x="7487" y="333"/>
                </a:lnTo>
                <a:lnTo>
                  <a:pt x="7530" y="360"/>
                </a:lnTo>
                <a:lnTo>
                  <a:pt x="7571" y="389"/>
                </a:lnTo>
                <a:lnTo>
                  <a:pt x="7612" y="419"/>
                </a:lnTo>
                <a:lnTo>
                  <a:pt x="7651" y="450"/>
                </a:lnTo>
                <a:lnTo>
                  <a:pt x="7690" y="481"/>
                </a:lnTo>
                <a:lnTo>
                  <a:pt x="7730" y="513"/>
                </a:lnTo>
                <a:lnTo>
                  <a:pt x="7767" y="546"/>
                </a:lnTo>
                <a:lnTo>
                  <a:pt x="7804" y="580"/>
                </a:lnTo>
                <a:lnTo>
                  <a:pt x="7840" y="615"/>
                </a:lnTo>
                <a:lnTo>
                  <a:pt x="7875" y="651"/>
                </a:lnTo>
                <a:lnTo>
                  <a:pt x="7909" y="688"/>
                </a:lnTo>
                <a:lnTo>
                  <a:pt x="7943" y="726"/>
                </a:lnTo>
                <a:lnTo>
                  <a:pt x="7975" y="765"/>
                </a:lnTo>
                <a:lnTo>
                  <a:pt x="8007" y="805"/>
                </a:lnTo>
                <a:lnTo>
                  <a:pt x="8037" y="844"/>
                </a:lnTo>
                <a:lnTo>
                  <a:pt x="8067" y="885"/>
                </a:lnTo>
                <a:lnTo>
                  <a:pt x="8096" y="926"/>
                </a:lnTo>
                <a:lnTo>
                  <a:pt x="8124" y="968"/>
                </a:lnTo>
                <a:lnTo>
                  <a:pt x="8150" y="1012"/>
                </a:lnTo>
                <a:lnTo>
                  <a:pt x="8176" y="1056"/>
                </a:lnTo>
                <a:lnTo>
                  <a:pt x="8201" y="1100"/>
                </a:lnTo>
                <a:lnTo>
                  <a:pt x="8225" y="1145"/>
                </a:lnTo>
                <a:lnTo>
                  <a:pt x="8248" y="1191"/>
                </a:lnTo>
                <a:lnTo>
                  <a:pt x="8270" y="1238"/>
                </a:lnTo>
                <a:lnTo>
                  <a:pt x="8292" y="1285"/>
                </a:lnTo>
                <a:lnTo>
                  <a:pt x="8311" y="1334"/>
                </a:lnTo>
                <a:lnTo>
                  <a:pt x="8330" y="1382"/>
                </a:lnTo>
                <a:lnTo>
                  <a:pt x="8347" y="1431"/>
                </a:lnTo>
                <a:lnTo>
                  <a:pt x="8364" y="1481"/>
                </a:lnTo>
                <a:lnTo>
                  <a:pt x="8378" y="1531"/>
                </a:lnTo>
                <a:lnTo>
                  <a:pt x="8393" y="1581"/>
                </a:lnTo>
                <a:lnTo>
                  <a:pt x="8405" y="1631"/>
                </a:lnTo>
                <a:lnTo>
                  <a:pt x="8415" y="1682"/>
                </a:lnTo>
                <a:lnTo>
                  <a:pt x="8426" y="1734"/>
                </a:lnTo>
                <a:lnTo>
                  <a:pt x="8434" y="1786"/>
                </a:lnTo>
                <a:lnTo>
                  <a:pt x="8441" y="1838"/>
                </a:lnTo>
                <a:lnTo>
                  <a:pt x="8447" y="1890"/>
                </a:lnTo>
                <a:lnTo>
                  <a:pt x="8451" y="1944"/>
                </a:lnTo>
                <a:lnTo>
                  <a:pt x="8456" y="1997"/>
                </a:lnTo>
                <a:lnTo>
                  <a:pt x="8458" y="2052"/>
                </a:lnTo>
                <a:lnTo>
                  <a:pt x="8458" y="2105"/>
                </a:lnTo>
                <a:lnTo>
                  <a:pt x="8458" y="2160"/>
                </a:lnTo>
                <a:lnTo>
                  <a:pt x="8456" y="2214"/>
                </a:lnTo>
                <a:lnTo>
                  <a:pt x="8451" y="2268"/>
                </a:lnTo>
                <a:lnTo>
                  <a:pt x="8447" y="2321"/>
                </a:lnTo>
                <a:lnTo>
                  <a:pt x="8441" y="2374"/>
                </a:lnTo>
                <a:lnTo>
                  <a:pt x="8434" y="2426"/>
                </a:lnTo>
                <a:lnTo>
                  <a:pt x="8426" y="2478"/>
                </a:lnTo>
                <a:lnTo>
                  <a:pt x="8415" y="2530"/>
                </a:lnTo>
                <a:lnTo>
                  <a:pt x="8405" y="2581"/>
                </a:lnTo>
                <a:lnTo>
                  <a:pt x="8393" y="2632"/>
                </a:lnTo>
                <a:lnTo>
                  <a:pt x="8378" y="2683"/>
                </a:lnTo>
                <a:lnTo>
                  <a:pt x="8364" y="2732"/>
                </a:lnTo>
                <a:lnTo>
                  <a:pt x="8347" y="2782"/>
                </a:lnTo>
                <a:lnTo>
                  <a:pt x="8330" y="2831"/>
                </a:lnTo>
                <a:lnTo>
                  <a:pt x="8311" y="2880"/>
                </a:lnTo>
                <a:lnTo>
                  <a:pt x="8292" y="2929"/>
                </a:lnTo>
                <a:lnTo>
                  <a:pt x="8270" y="2976"/>
                </a:lnTo>
                <a:lnTo>
                  <a:pt x="8248" y="3022"/>
                </a:lnTo>
                <a:lnTo>
                  <a:pt x="8225" y="3068"/>
                </a:lnTo>
                <a:lnTo>
                  <a:pt x="8201" y="3114"/>
                </a:lnTo>
                <a:lnTo>
                  <a:pt x="8176" y="3158"/>
                </a:lnTo>
                <a:lnTo>
                  <a:pt x="8150" y="3201"/>
                </a:lnTo>
                <a:lnTo>
                  <a:pt x="8124" y="3244"/>
                </a:lnTo>
                <a:lnTo>
                  <a:pt x="8096" y="3287"/>
                </a:lnTo>
                <a:lnTo>
                  <a:pt x="8067" y="3328"/>
                </a:lnTo>
                <a:lnTo>
                  <a:pt x="8037" y="3369"/>
                </a:lnTo>
                <a:lnTo>
                  <a:pt x="8007" y="3409"/>
                </a:lnTo>
                <a:lnTo>
                  <a:pt x="7975" y="3448"/>
                </a:lnTo>
                <a:lnTo>
                  <a:pt x="7943" y="3486"/>
                </a:lnTo>
                <a:lnTo>
                  <a:pt x="7909" y="3523"/>
                </a:lnTo>
                <a:lnTo>
                  <a:pt x="7875" y="3560"/>
                </a:lnTo>
                <a:lnTo>
                  <a:pt x="7840" y="3596"/>
                </a:lnTo>
                <a:lnTo>
                  <a:pt x="7804" y="3631"/>
                </a:lnTo>
                <a:lnTo>
                  <a:pt x="7767" y="3666"/>
                </a:lnTo>
                <a:lnTo>
                  <a:pt x="7730" y="3699"/>
                </a:lnTo>
                <a:lnTo>
                  <a:pt x="7690" y="3732"/>
                </a:lnTo>
                <a:lnTo>
                  <a:pt x="7651" y="3763"/>
                </a:lnTo>
                <a:lnTo>
                  <a:pt x="7612" y="3794"/>
                </a:lnTo>
                <a:lnTo>
                  <a:pt x="7571" y="3824"/>
                </a:lnTo>
                <a:lnTo>
                  <a:pt x="7530" y="3852"/>
                </a:lnTo>
                <a:lnTo>
                  <a:pt x="7487" y="3879"/>
                </a:lnTo>
                <a:lnTo>
                  <a:pt x="7444" y="3906"/>
                </a:lnTo>
                <a:lnTo>
                  <a:pt x="7401" y="3933"/>
                </a:lnTo>
                <a:lnTo>
                  <a:pt x="7356" y="3958"/>
                </a:lnTo>
                <a:lnTo>
                  <a:pt x="7311" y="3981"/>
                </a:lnTo>
                <a:lnTo>
                  <a:pt x="7265" y="4004"/>
                </a:lnTo>
                <a:lnTo>
                  <a:pt x="7218" y="4026"/>
                </a:lnTo>
                <a:lnTo>
                  <a:pt x="7171" y="4047"/>
                </a:lnTo>
                <a:lnTo>
                  <a:pt x="7122" y="4068"/>
                </a:lnTo>
                <a:lnTo>
                  <a:pt x="7073" y="4086"/>
                </a:lnTo>
                <a:lnTo>
                  <a:pt x="7023" y="4104"/>
                </a:lnTo>
                <a:lnTo>
                  <a:pt x="6974" y="4119"/>
                </a:lnTo>
                <a:lnTo>
                  <a:pt x="6924" y="4135"/>
                </a:lnTo>
                <a:lnTo>
                  <a:pt x="6874" y="4148"/>
                </a:lnTo>
                <a:lnTo>
                  <a:pt x="6823" y="4160"/>
                </a:lnTo>
                <a:lnTo>
                  <a:pt x="6772" y="4172"/>
                </a:lnTo>
                <a:lnTo>
                  <a:pt x="6720" y="4181"/>
                </a:lnTo>
                <a:lnTo>
                  <a:pt x="6668" y="4190"/>
                </a:lnTo>
                <a:lnTo>
                  <a:pt x="6615" y="4197"/>
                </a:lnTo>
                <a:lnTo>
                  <a:pt x="6562" y="4202"/>
                </a:lnTo>
                <a:lnTo>
                  <a:pt x="6509" y="4208"/>
                </a:lnTo>
                <a:lnTo>
                  <a:pt x="6455" y="4211"/>
                </a:lnTo>
                <a:lnTo>
                  <a:pt x="6400" y="4213"/>
                </a:lnTo>
                <a:lnTo>
                  <a:pt x="6346" y="4213"/>
                </a:lnTo>
                <a:lnTo>
                  <a:pt x="6291" y="4213"/>
                </a:lnTo>
                <a:lnTo>
                  <a:pt x="6238" y="4211"/>
                </a:lnTo>
                <a:lnTo>
                  <a:pt x="6184" y="4208"/>
                </a:lnTo>
                <a:lnTo>
                  <a:pt x="6130" y="4202"/>
                </a:lnTo>
                <a:lnTo>
                  <a:pt x="6078" y="4197"/>
                </a:lnTo>
                <a:lnTo>
                  <a:pt x="6025" y="4190"/>
                </a:lnTo>
                <a:lnTo>
                  <a:pt x="5973" y="4181"/>
                </a:lnTo>
                <a:lnTo>
                  <a:pt x="5921" y="4172"/>
                </a:lnTo>
                <a:lnTo>
                  <a:pt x="5869" y="4160"/>
                </a:lnTo>
                <a:lnTo>
                  <a:pt x="5819" y="4148"/>
                </a:lnTo>
                <a:lnTo>
                  <a:pt x="5768" y="4135"/>
                </a:lnTo>
                <a:lnTo>
                  <a:pt x="5718" y="4119"/>
                </a:lnTo>
                <a:lnTo>
                  <a:pt x="5668" y="4104"/>
                </a:lnTo>
                <a:lnTo>
                  <a:pt x="5619" y="4086"/>
                </a:lnTo>
                <a:lnTo>
                  <a:pt x="5570" y="4068"/>
                </a:lnTo>
                <a:lnTo>
                  <a:pt x="5522" y="4047"/>
                </a:lnTo>
                <a:lnTo>
                  <a:pt x="5473" y="4026"/>
                </a:lnTo>
                <a:lnTo>
                  <a:pt x="5426" y="4004"/>
                </a:lnTo>
                <a:lnTo>
                  <a:pt x="5380" y="3981"/>
                </a:lnTo>
                <a:lnTo>
                  <a:pt x="5334" y="3958"/>
                </a:lnTo>
                <a:lnTo>
                  <a:pt x="5289" y="3933"/>
                </a:lnTo>
                <a:lnTo>
                  <a:pt x="5245" y="3906"/>
                </a:lnTo>
                <a:lnTo>
                  <a:pt x="5201" y="3879"/>
                </a:lnTo>
                <a:lnTo>
                  <a:pt x="5159" y="3852"/>
                </a:lnTo>
                <a:lnTo>
                  <a:pt x="5117" y="3824"/>
                </a:lnTo>
                <a:lnTo>
                  <a:pt x="5076" y="3794"/>
                </a:lnTo>
                <a:lnTo>
                  <a:pt x="5035" y="3763"/>
                </a:lnTo>
                <a:lnTo>
                  <a:pt x="4996" y="3732"/>
                </a:lnTo>
                <a:lnTo>
                  <a:pt x="4957" y="3699"/>
                </a:lnTo>
                <a:lnTo>
                  <a:pt x="4919" y="3666"/>
                </a:lnTo>
                <a:lnTo>
                  <a:pt x="4882" y="3631"/>
                </a:lnTo>
                <a:lnTo>
                  <a:pt x="4845" y="3596"/>
                </a:lnTo>
                <a:lnTo>
                  <a:pt x="4809" y="3560"/>
                </a:lnTo>
                <a:lnTo>
                  <a:pt x="4775" y="3523"/>
                </a:lnTo>
                <a:lnTo>
                  <a:pt x="4741" y="3486"/>
                </a:lnTo>
                <a:lnTo>
                  <a:pt x="4709" y="3448"/>
                </a:lnTo>
                <a:lnTo>
                  <a:pt x="4677" y="3409"/>
                </a:lnTo>
                <a:lnTo>
                  <a:pt x="4646" y="3369"/>
                </a:lnTo>
                <a:lnTo>
                  <a:pt x="4617" y="3328"/>
                </a:lnTo>
                <a:lnTo>
                  <a:pt x="4588" y="3287"/>
                </a:lnTo>
                <a:lnTo>
                  <a:pt x="4560" y="3244"/>
                </a:lnTo>
                <a:lnTo>
                  <a:pt x="4533" y="3201"/>
                </a:lnTo>
                <a:lnTo>
                  <a:pt x="4507" y="3158"/>
                </a:lnTo>
                <a:lnTo>
                  <a:pt x="4482" y="3114"/>
                </a:lnTo>
                <a:lnTo>
                  <a:pt x="4458" y="3068"/>
                </a:lnTo>
                <a:lnTo>
                  <a:pt x="4435" y="3022"/>
                </a:lnTo>
                <a:lnTo>
                  <a:pt x="4412" y="2976"/>
                </a:lnTo>
                <a:lnTo>
                  <a:pt x="4392" y="2929"/>
                </a:lnTo>
                <a:lnTo>
                  <a:pt x="4371" y="2880"/>
                </a:lnTo>
                <a:lnTo>
                  <a:pt x="4353" y="2831"/>
                </a:lnTo>
                <a:lnTo>
                  <a:pt x="4335" y="2782"/>
                </a:lnTo>
                <a:lnTo>
                  <a:pt x="4320" y="2732"/>
                </a:lnTo>
                <a:lnTo>
                  <a:pt x="4304" y="2683"/>
                </a:lnTo>
                <a:lnTo>
                  <a:pt x="4291" y="2632"/>
                </a:lnTo>
                <a:lnTo>
                  <a:pt x="4278" y="2581"/>
                </a:lnTo>
                <a:lnTo>
                  <a:pt x="4267" y="2530"/>
                </a:lnTo>
                <a:lnTo>
                  <a:pt x="4258" y="2478"/>
                </a:lnTo>
                <a:lnTo>
                  <a:pt x="4248" y="2426"/>
                </a:lnTo>
                <a:lnTo>
                  <a:pt x="4241" y="2374"/>
                </a:lnTo>
                <a:lnTo>
                  <a:pt x="4236" y="2321"/>
                </a:lnTo>
                <a:lnTo>
                  <a:pt x="4231" y="2268"/>
                </a:lnTo>
                <a:lnTo>
                  <a:pt x="4228" y="2214"/>
                </a:lnTo>
                <a:lnTo>
                  <a:pt x="4226" y="2160"/>
                </a:lnTo>
                <a:lnTo>
                  <a:pt x="4226" y="2105"/>
                </a:lnTo>
                <a:close/>
                <a:moveTo>
                  <a:pt x="2110" y="16464"/>
                </a:moveTo>
                <a:lnTo>
                  <a:pt x="2055" y="16463"/>
                </a:lnTo>
                <a:lnTo>
                  <a:pt x="2001" y="16462"/>
                </a:lnTo>
                <a:lnTo>
                  <a:pt x="1948" y="16459"/>
                </a:lnTo>
                <a:lnTo>
                  <a:pt x="1894" y="16454"/>
                </a:lnTo>
                <a:lnTo>
                  <a:pt x="1842" y="16449"/>
                </a:lnTo>
                <a:lnTo>
                  <a:pt x="1789" y="16441"/>
                </a:lnTo>
                <a:lnTo>
                  <a:pt x="1736" y="16433"/>
                </a:lnTo>
                <a:lnTo>
                  <a:pt x="1686" y="16423"/>
                </a:lnTo>
                <a:lnTo>
                  <a:pt x="1634" y="16413"/>
                </a:lnTo>
                <a:lnTo>
                  <a:pt x="1584" y="16400"/>
                </a:lnTo>
                <a:lnTo>
                  <a:pt x="1533" y="16387"/>
                </a:lnTo>
                <a:lnTo>
                  <a:pt x="1483" y="16371"/>
                </a:lnTo>
                <a:lnTo>
                  <a:pt x="1433" y="16355"/>
                </a:lnTo>
                <a:lnTo>
                  <a:pt x="1384" y="16337"/>
                </a:lnTo>
                <a:lnTo>
                  <a:pt x="1335" y="16319"/>
                </a:lnTo>
                <a:lnTo>
                  <a:pt x="1287" y="16298"/>
                </a:lnTo>
                <a:lnTo>
                  <a:pt x="1239" y="16278"/>
                </a:lnTo>
                <a:lnTo>
                  <a:pt x="1192" y="16256"/>
                </a:lnTo>
                <a:lnTo>
                  <a:pt x="1147" y="16232"/>
                </a:lnTo>
                <a:lnTo>
                  <a:pt x="1101" y="16209"/>
                </a:lnTo>
                <a:lnTo>
                  <a:pt x="1056" y="16184"/>
                </a:lnTo>
                <a:lnTo>
                  <a:pt x="1013" y="16158"/>
                </a:lnTo>
                <a:lnTo>
                  <a:pt x="969" y="16132"/>
                </a:lnTo>
                <a:lnTo>
                  <a:pt x="927" y="16104"/>
                </a:lnTo>
                <a:lnTo>
                  <a:pt x="886" y="16075"/>
                </a:lnTo>
                <a:lnTo>
                  <a:pt x="845" y="16046"/>
                </a:lnTo>
                <a:lnTo>
                  <a:pt x="805" y="16015"/>
                </a:lnTo>
                <a:lnTo>
                  <a:pt x="766" y="15983"/>
                </a:lnTo>
                <a:lnTo>
                  <a:pt x="727" y="15952"/>
                </a:lnTo>
                <a:lnTo>
                  <a:pt x="690" y="15919"/>
                </a:lnTo>
                <a:lnTo>
                  <a:pt x="653" y="15884"/>
                </a:lnTo>
                <a:lnTo>
                  <a:pt x="617" y="15849"/>
                </a:lnTo>
                <a:lnTo>
                  <a:pt x="582" y="15813"/>
                </a:lnTo>
                <a:lnTo>
                  <a:pt x="547" y="15776"/>
                </a:lnTo>
                <a:lnTo>
                  <a:pt x="514" y="15739"/>
                </a:lnTo>
                <a:lnTo>
                  <a:pt x="482" y="15699"/>
                </a:lnTo>
                <a:lnTo>
                  <a:pt x="450" y="15660"/>
                </a:lnTo>
                <a:lnTo>
                  <a:pt x="419" y="15621"/>
                </a:lnTo>
                <a:lnTo>
                  <a:pt x="390" y="15580"/>
                </a:lnTo>
                <a:lnTo>
                  <a:pt x="361" y="15539"/>
                </a:lnTo>
                <a:lnTo>
                  <a:pt x="333" y="15497"/>
                </a:lnTo>
                <a:lnTo>
                  <a:pt x="306" y="15454"/>
                </a:lnTo>
                <a:lnTo>
                  <a:pt x="280" y="15410"/>
                </a:lnTo>
                <a:lnTo>
                  <a:pt x="256" y="15365"/>
                </a:lnTo>
                <a:lnTo>
                  <a:pt x="232" y="15320"/>
                </a:lnTo>
                <a:lnTo>
                  <a:pt x="208" y="15274"/>
                </a:lnTo>
                <a:lnTo>
                  <a:pt x="187" y="15227"/>
                </a:lnTo>
                <a:lnTo>
                  <a:pt x="166" y="15179"/>
                </a:lnTo>
                <a:lnTo>
                  <a:pt x="145" y="15131"/>
                </a:lnTo>
                <a:lnTo>
                  <a:pt x="127" y="15082"/>
                </a:lnTo>
                <a:lnTo>
                  <a:pt x="109" y="15034"/>
                </a:lnTo>
                <a:lnTo>
                  <a:pt x="93" y="14984"/>
                </a:lnTo>
                <a:lnTo>
                  <a:pt x="77" y="14934"/>
                </a:lnTo>
                <a:lnTo>
                  <a:pt x="64" y="14883"/>
                </a:lnTo>
                <a:lnTo>
                  <a:pt x="52" y="14833"/>
                </a:lnTo>
                <a:lnTo>
                  <a:pt x="41" y="14782"/>
                </a:lnTo>
                <a:lnTo>
                  <a:pt x="31" y="14730"/>
                </a:lnTo>
                <a:lnTo>
                  <a:pt x="23" y="14679"/>
                </a:lnTo>
                <a:lnTo>
                  <a:pt x="15" y="14626"/>
                </a:lnTo>
                <a:lnTo>
                  <a:pt x="10" y="14574"/>
                </a:lnTo>
                <a:lnTo>
                  <a:pt x="5" y="14520"/>
                </a:lnTo>
                <a:lnTo>
                  <a:pt x="2" y="14467"/>
                </a:lnTo>
                <a:lnTo>
                  <a:pt x="1" y="14413"/>
                </a:lnTo>
                <a:lnTo>
                  <a:pt x="0" y="14359"/>
                </a:lnTo>
                <a:lnTo>
                  <a:pt x="0" y="13516"/>
                </a:lnTo>
                <a:lnTo>
                  <a:pt x="9729" y="13516"/>
                </a:lnTo>
                <a:lnTo>
                  <a:pt x="9729" y="12247"/>
                </a:lnTo>
                <a:lnTo>
                  <a:pt x="0" y="12247"/>
                </a:lnTo>
                <a:lnTo>
                  <a:pt x="0" y="7598"/>
                </a:lnTo>
                <a:lnTo>
                  <a:pt x="1" y="7544"/>
                </a:lnTo>
                <a:lnTo>
                  <a:pt x="2" y="7489"/>
                </a:lnTo>
                <a:lnTo>
                  <a:pt x="5" y="7436"/>
                </a:lnTo>
                <a:lnTo>
                  <a:pt x="10" y="7383"/>
                </a:lnTo>
                <a:lnTo>
                  <a:pt x="15" y="7330"/>
                </a:lnTo>
                <a:lnTo>
                  <a:pt x="23" y="7277"/>
                </a:lnTo>
                <a:lnTo>
                  <a:pt x="31" y="7226"/>
                </a:lnTo>
                <a:lnTo>
                  <a:pt x="41" y="7174"/>
                </a:lnTo>
                <a:lnTo>
                  <a:pt x="52" y="7123"/>
                </a:lnTo>
                <a:lnTo>
                  <a:pt x="64" y="7072"/>
                </a:lnTo>
                <a:lnTo>
                  <a:pt x="77" y="7022"/>
                </a:lnTo>
                <a:lnTo>
                  <a:pt x="93" y="6971"/>
                </a:lnTo>
                <a:lnTo>
                  <a:pt x="109" y="6923"/>
                </a:lnTo>
                <a:lnTo>
                  <a:pt x="127" y="6874"/>
                </a:lnTo>
                <a:lnTo>
                  <a:pt x="145" y="6825"/>
                </a:lnTo>
                <a:lnTo>
                  <a:pt x="166" y="6777"/>
                </a:lnTo>
                <a:lnTo>
                  <a:pt x="187" y="6730"/>
                </a:lnTo>
                <a:lnTo>
                  <a:pt x="208" y="6682"/>
                </a:lnTo>
                <a:lnTo>
                  <a:pt x="232" y="6637"/>
                </a:lnTo>
                <a:lnTo>
                  <a:pt x="256" y="6591"/>
                </a:lnTo>
                <a:lnTo>
                  <a:pt x="280" y="6546"/>
                </a:lnTo>
                <a:lnTo>
                  <a:pt x="306" y="6503"/>
                </a:lnTo>
                <a:lnTo>
                  <a:pt x="333" y="6460"/>
                </a:lnTo>
                <a:lnTo>
                  <a:pt x="361" y="6418"/>
                </a:lnTo>
                <a:lnTo>
                  <a:pt x="390" y="6377"/>
                </a:lnTo>
                <a:lnTo>
                  <a:pt x="419" y="6336"/>
                </a:lnTo>
                <a:lnTo>
                  <a:pt x="450" y="6295"/>
                </a:lnTo>
                <a:lnTo>
                  <a:pt x="482" y="6256"/>
                </a:lnTo>
                <a:lnTo>
                  <a:pt x="514" y="6218"/>
                </a:lnTo>
                <a:lnTo>
                  <a:pt x="547" y="6180"/>
                </a:lnTo>
                <a:lnTo>
                  <a:pt x="582" y="6144"/>
                </a:lnTo>
                <a:lnTo>
                  <a:pt x="617" y="6107"/>
                </a:lnTo>
                <a:lnTo>
                  <a:pt x="653" y="6072"/>
                </a:lnTo>
                <a:lnTo>
                  <a:pt x="690" y="6038"/>
                </a:lnTo>
                <a:lnTo>
                  <a:pt x="727" y="6005"/>
                </a:lnTo>
                <a:lnTo>
                  <a:pt x="766" y="5972"/>
                </a:lnTo>
                <a:lnTo>
                  <a:pt x="805" y="5941"/>
                </a:lnTo>
                <a:lnTo>
                  <a:pt x="845" y="5911"/>
                </a:lnTo>
                <a:lnTo>
                  <a:pt x="886" y="5882"/>
                </a:lnTo>
                <a:lnTo>
                  <a:pt x="927" y="5853"/>
                </a:lnTo>
                <a:lnTo>
                  <a:pt x="969" y="5825"/>
                </a:lnTo>
                <a:lnTo>
                  <a:pt x="1013" y="5798"/>
                </a:lnTo>
                <a:lnTo>
                  <a:pt x="1056" y="5773"/>
                </a:lnTo>
                <a:lnTo>
                  <a:pt x="1101" y="5748"/>
                </a:lnTo>
                <a:lnTo>
                  <a:pt x="1147" y="5724"/>
                </a:lnTo>
                <a:lnTo>
                  <a:pt x="1192" y="5701"/>
                </a:lnTo>
                <a:lnTo>
                  <a:pt x="1239" y="5679"/>
                </a:lnTo>
                <a:lnTo>
                  <a:pt x="1287" y="5657"/>
                </a:lnTo>
                <a:lnTo>
                  <a:pt x="1335" y="5638"/>
                </a:lnTo>
                <a:lnTo>
                  <a:pt x="1384" y="5619"/>
                </a:lnTo>
                <a:lnTo>
                  <a:pt x="1433" y="5602"/>
                </a:lnTo>
                <a:lnTo>
                  <a:pt x="1483" y="5585"/>
                </a:lnTo>
                <a:lnTo>
                  <a:pt x="1533" y="5571"/>
                </a:lnTo>
                <a:lnTo>
                  <a:pt x="1584" y="5557"/>
                </a:lnTo>
                <a:lnTo>
                  <a:pt x="1634" y="5544"/>
                </a:lnTo>
                <a:lnTo>
                  <a:pt x="1686" y="5534"/>
                </a:lnTo>
                <a:lnTo>
                  <a:pt x="1736" y="5524"/>
                </a:lnTo>
                <a:lnTo>
                  <a:pt x="1789" y="5515"/>
                </a:lnTo>
                <a:lnTo>
                  <a:pt x="1842" y="5508"/>
                </a:lnTo>
                <a:lnTo>
                  <a:pt x="1894" y="5503"/>
                </a:lnTo>
                <a:lnTo>
                  <a:pt x="1948" y="5498"/>
                </a:lnTo>
                <a:lnTo>
                  <a:pt x="2001" y="5495"/>
                </a:lnTo>
                <a:lnTo>
                  <a:pt x="2055" y="5493"/>
                </a:lnTo>
                <a:lnTo>
                  <a:pt x="2110" y="5493"/>
                </a:lnTo>
                <a:lnTo>
                  <a:pt x="10590" y="5493"/>
                </a:lnTo>
                <a:lnTo>
                  <a:pt x="10644" y="5493"/>
                </a:lnTo>
                <a:lnTo>
                  <a:pt x="10698" y="5495"/>
                </a:lnTo>
                <a:lnTo>
                  <a:pt x="10752" y="5498"/>
                </a:lnTo>
                <a:lnTo>
                  <a:pt x="10806" y="5503"/>
                </a:lnTo>
                <a:lnTo>
                  <a:pt x="10858" y="5508"/>
                </a:lnTo>
                <a:lnTo>
                  <a:pt x="10911" y="5515"/>
                </a:lnTo>
                <a:lnTo>
                  <a:pt x="10962" y="5524"/>
                </a:lnTo>
                <a:lnTo>
                  <a:pt x="11015" y="5534"/>
                </a:lnTo>
                <a:lnTo>
                  <a:pt x="11065" y="5544"/>
                </a:lnTo>
                <a:lnTo>
                  <a:pt x="11117" y="5557"/>
                </a:lnTo>
                <a:lnTo>
                  <a:pt x="11168" y="5571"/>
                </a:lnTo>
                <a:lnTo>
                  <a:pt x="11218" y="5585"/>
                </a:lnTo>
                <a:lnTo>
                  <a:pt x="11268" y="5602"/>
                </a:lnTo>
                <a:lnTo>
                  <a:pt x="11316" y="5619"/>
                </a:lnTo>
                <a:lnTo>
                  <a:pt x="11366" y="5638"/>
                </a:lnTo>
                <a:lnTo>
                  <a:pt x="11414" y="5657"/>
                </a:lnTo>
                <a:lnTo>
                  <a:pt x="11462" y="5679"/>
                </a:lnTo>
                <a:lnTo>
                  <a:pt x="11509" y="5701"/>
                </a:lnTo>
                <a:lnTo>
                  <a:pt x="11556" y="5724"/>
                </a:lnTo>
                <a:lnTo>
                  <a:pt x="11602" y="5748"/>
                </a:lnTo>
                <a:lnTo>
                  <a:pt x="11646" y="5773"/>
                </a:lnTo>
                <a:lnTo>
                  <a:pt x="11690" y="5798"/>
                </a:lnTo>
                <a:lnTo>
                  <a:pt x="11734" y="5825"/>
                </a:lnTo>
                <a:lnTo>
                  <a:pt x="11776" y="5853"/>
                </a:lnTo>
                <a:lnTo>
                  <a:pt x="11818" y="5882"/>
                </a:lnTo>
                <a:lnTo>
                  <a:pt x="11858" y="5911"/>
                </a:lnTo>
                <a:lnTo>
                  <a:pt x="11899" y="5941"/>
                </a:lnTo>
                <a:lnTo>
                  <a:pt x="11938" y="5972"/>
                </a:lnTo>
                <a:lnTo>
                  <a:pt x="11976" y="6005"/>
                </a:lnTo>
                <a:lnTo>
                  <a:pt x="12014" y="6038"/>
                </a:lnTo>
                <a:lnTo>
                  <a:pt x="12051" y="6072"/>
                </a:lnTo>
                <a:lnTo>
                  <a:pt x="12087" y="6107"/>
                </a:lnTo>
                <a:lnTo>
                  <a:pt x="12122" y="6144"/>
                </a:lnTo>
                <a:lnTo>
                  <a:pt x="12156" y="6180"/>
                </a:lnTo>
                <a:lnTo>
                  <a:pt x="12190" y="6218"/>
                </a:lnTo>
                <a:lnTo>
                  <a:pt x="12222" y="6256"/>
                </a:lnTo>
                <a:lnTo>
                  <a:pt x="12254" y="6295"/>
                </a:lnTo>
                <a:lnTo>
                  <a:pt x="12284" y="6336"/>
                </a:lnTo>
                <a:lnTo>
                  <a:pt x="12314" y="6377"/>
                </a:lnTo>
                <a:lnTo>
                  <a:pt x="12343" y="6418"/>
                </a:lnTo>
                <a:lnTo>
                  <a:pt x="12371" y="6460"/>
                </a:lnTo>
                <a:lnTo>
                  <a:pt x="12398" y="6503"/>
                </a:lnTo>
                <a:lnTo>
                  <a:pt x="12423" y="6546"/>
                </a:lnTo>
                <a:lnTo>
                  <a:pt x="12448" y="6591"/>
                </a:lnTo>
                <a:lnTo>
                  <a:pt x="12472" y="6637"/>
                </a:lnTo>
                <a:lnTo>
                  <a:pt x="12496" y="6682"/>
                </a:lnTo>
                <a:lnTo>
                  <a:pt x="12517" y="6730"/>
                </a:lnTo>
                <a:lnTo>
                  <a:pt x="12539" y="6777"/>
                </a:lnTo>
                <a:lnTo>
                  <a:pt x="12560" y="6825"/>
                </a:lnTo>
                <a:lnTo>
                  <a:pt x="12578" y="6874"/>
                </a:lnTo>
                <a:lnTo>
                  <a:pt x="12596" y="6923"/>
                </a:lnTo>
                <a:lnTo>
                  <a:pt x="12612" y="6971"/>
                </a:lnTo>
                <a:lnTo>
                  <a:pt x="12627" y="7022"/>
                </a:lnTo>
                <a:lnTo>
                  <a:pt x="12640" y="7072"/>
                </a:lnTo>
                <a:lnTo>
                  <a:pt x="12652" y="7123"/>
                </a:lnTo>
                <a:lnTo>
                  <a:pt x="12664" y="7174"/>
                </a:lnTo>
                <a:lnTo>
                  <a:pt x="12673" y="7226"/>
                </a:lnTo>
                <a:lnTo>
                  <a:pt x="12681" y="7277"/>
                </a:lnTo>
                <a:lnTo>
                  <a:pt x="12689" y="7330"/>
                </a:lnTo>
                <a:lnTo>
                  <a:pt x="12695" y="7383"/>
                </a:lnTo>
                <a:lnTo>
                  <a:pt x="12699" y="7436"/>
                </a:lnTo>
                <a:lnTo>
                  <a:pt x="12702" y="7489"/>
                </a:lnTo>
                <a:lnTo>
                  <a:pt x="12704" y="7544"/>
                </a:lnTo>
                <a:lnTo>
                  <a:pt x="12705" y="7598"/>
                </a:lnTo>
                <a:lnTo>
                  <a:pt x="12705" y="8441"/>
                </a:lnTo>
                <a:lnTo>
                  <a:pt x="2954" y="8441"/>
                </a:lnTo>
                <a:lnTo>
                  <a:pt x="2954" y="9703"/>
                </a:lnTo>
                <a:lnTo>
                  <a:pt x="12705" y="9703"/>
                </a:lnTo>
                <a:lnTo>
                  <a:pt x="12705" y="14359"/>
                </a:lnTo>
                <a:lnTo>
                  <a:pt x="12704" y="14413"/>
                </a:lnTo>
                <a:lnTo>
                  <a:pt x="12702" y="14467"/>
                </a:lnTo>
                <a:lnTo>
                  <a:pt x="12699" y="14520"/>
                </a:lnTo>
                <a:lnTo>
                  <a:pt x="12695" y="14574"/>
                </a:lnTo>
                <a:lnTo>
                  <a:pt x="12689" y="14626"/>
                </a:lnTo>
                <a:lnTo>
                  <a:pt x="12681" y="14679"/>
                </a:lnTo>
                <a:lnTo>
                  <a:pt x="12673" y="14730"/>
                </a:lnTo>
                <a:lnTo>
                  <a:pt x="12664" y="14782"/>
                </a:lnTo>
                <a:lnTo>
                  <a:pt x="12652" y="14833"/>
                </a:lnTo>
                <a:lnTo>
                  <a:pt x="12640" y="14883"/>
                </a:lnTo>
                <a:lnTo>
                  <a:pt x="12627" y="14934"/>
                </a:lnTo>
                <a:lnTo>
                  <a:pt x="12612" y="14984"/>
                </a:lnTo>
                <a:lnTo>
                  <a:pt x="12596" y="15034"/>
                </a:lnTo>
                <a:lnTo>
                  <a:pt x="12578" y="15082"/>
                </a:lnTo>
                <a:lnTo>
                  <a:pt x="12560" y="15131"/>
                </a:lnTo>
                <a:lnTo>
                  <a:pt x="12539" y="15179"/>
                </a:lnTo>
                <a:lnTo>
                  <a:pt x="12517" y="15227"/>
                </a:lnTo>
                <a:lnTo>
                  <a:pt x="12496" y="15274"/>
                </a:lnTo>
                <a:lnTo>
                  <a:pt x="12472" y="15320"/>
                </a:lnTo>
                <a:lnTo>
                  <a:pt x="12448" y="15365"/>
                </a:lnTo>
                <a:lnTo>
                  <a:pt x="12423" y="15410"/>
                </a:lnTo>
                <a:lnTo>
                  <a:pt x="12398" y="15454"/>
                </a:lnTo>
                <a:lnTo>
                  <a:pt x="12371" y="15497"/>
                </a:lnTo>
                <a:lnTo>
                  <a:pt x="12343" y="15539"/>
                </a:lnTo>
                <a:lnTo>
                  <a:pt x="12314" y="15580"/>
                </a:lnTo>
                <a:lnTo>
                  <a:pt x="12284" y="15621"/>
                </a:lnTo>
                <a:lnTo>
                  <a:pt x="12254" y="15660"/>
                </a:lnTo>
                <a:lnTo>
                  <a:pt x="12222" y="15699"/>
                </a:lnTo>
                <a:lnTo>
                  <a:pt x="12190" y="15739"/>
                </a:lnTo>
                <a:lnTo>
                  <a:pt x="12156" y="15776"/>
                </a:lnTo>
                <a:lnTo>
                  <a:pt x="12122" y="15813"/>
                </a:lnTo>
                <a:lnTo>
                  <a:pt x="12087" y="15849"/>
                </a:lnTo>
                <a:lnTo>
                  <a:pt x="12051" y="15884"/>
                </a:lnTo>
                <a:lnTo>
                  <a:pt x="12014" y="15919"/>
                </a:lnTo>
                <a:lnTo>
                  <a:pt x="11976" y="15952"/>
                </a:lnTo>
                <a:lnTo>
                  <a:pt x="11938" y="15983"/>
                </a:lnTo>
                <a:lnTo>
                  <a:pt x="11899" y="16015"/>
                </a:lnTo>
                <a:lnTo>
                  <a:pt x="11858" y="16046"/>
                </a:lnTo>
                <a:lnTo>
                  <a:pt x="11818" y="16075"/>
                </a:lnTo>
                <a:lnTo>
                  <a:pt x="11776" y="16104"/>
                </a:lnTo>
                <a:lnTo>
                  <a:pt x="11734" y="16132"/>
                </a:lnTo>
                <a:lnTo>
                  <a:pt x="11690" y="16158"/>
                </a:lnTo>
                <a:lnTo>
                  <a:pt x="11646" y="16184"/>
                </a:lnTo>
                <a:lnTo>
                  <a:pt x="11602" y="16209"/>
                </a:lnTo>
                <a:lnTo>
                  <a:pt x="11556" y="16232"/>
                </a:lnTo>
                <a:lnTo>
                  <a:pt x="11509" y="16256"/>
                </a:lnTo>
                <a:lnTo>
                  <a:pt x="11462" y="16278"/>
                </a:lnTo>
                <a:lnTo>
                  <a:pt x="11414" y="16298"/>
                </a:lnTo>
                <a:lnTo>
                  <a:pt x="11366" y="16319"/>
                </a:lnTo>
                <a:lnTo>
                  <a:pt x="11316" y="16337"/>
                </a:lnTo>
                <a:lnTo>
                  <a:pt x="11268" y="16355"/>
                </a:lnTo>
                <a:lnTo>
                  <a:pt x="11218" y="16371"/>
                </a:lnTo>
                <a:lnTo>
                  <a:pt x="11168" y="16387"/>
                </a:lnTo>
                <a:lnTo>
                  <a:pt x="11117" y="16400"/>
                </a:lnTo>
                <a:lnTo>
                  <a:pt x="11065" y="16413"/>
                </a:lnTo>
                <a:lnTo>
                  <a:pt x="11015" y="16423"/>
                </a:lnTo>
                <a:lnTo>
                  <a:pt x="10962" y="16433"/>
                </a:lnTo>
                <a:lnTo>
                  <a:pt x="10911" y="16441"/>
                </a:lnTo>
                <a:lnTo>
                  <a:pt x="10858" y="16449"/>
                </a:lnTo>
                <a:lnTo>
                  <a:pt x="10806" y="16454"/>
                </a:lnTo>
                <a:lnTo>
                  <a:pt x="10752" y="16459"/>
                </a:lnTo>
                <a:lnTo>
                  <a:pt x="10698" y="16462"/>
                </a:lnTo>
                <a:lnTo>
                  <a:pt x="10644" y="16463"/>
                </a:lnTo>
                <a:lnTo>
                  <a:pt x="10590" y="16464"/>
                </a:lnTo>
                <a:lnTo>
                  <a:pt x="2110" y="1646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chemeClr val="tx2"/>
              </a:solidFill>
              <a:effectLst/>
              <a:uLnTx/>
              <a:uFillTx/>
              <a:latin typeface="Sparkasse Head"/>
              <a:cs typeface="Sparkasse Head"/>
            </a:endParaRPr>
          </a:p>
        </p:txBody>
      </p:sp>
      <p:sp>
        <p:nvSpPr>
          <p:cNvPr id="12" name="Text Box 26"/>
          <p:cNvSpPr txBox="1">
            <a:spLocks noChangeArrowheads="1"/>
          </p:cNvSpPr>
          <p:nvPr/>
        </p:nvSpPr>
        <p:spPr bwMode="auto">
          <a:xfrm>
            <a:off x="7135307" y="2513268"/>
            <a:ext cx="11982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56832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lvl="0" defTabSz="914400">
              <a:defRPr/>
            </a:pPr>
            <a:r>
              <a:rPr lang="de-DE" altLang="de-DE" sz="900" kern="0">
                <a:solidFill>
                  <a:schemeClr val="tx2"/>
                </a:solidFill>
                <a:latin typeface="Sparkasse Rg"/>
                <a:cs typeface="Sparkasse Rg"/>
              </a:rPr>
              <a:t>Sparkasse</a:t>
            </a:r>
          </a:p>
          <a:p>
            <a:pPr marL="0" marR="0" lvl="0" indent="0" defTabSz="914400" eaLnBrk="1" fontAlgn="auto" latinLnBrk="0" hangingPunct="1">
              <a:lnSpc>
                <a:spcPct val="100000"/>
              </a:lnSpc>
              <a:spcBef>
                <a:spcPts val="0"/>
              </a:spcBef>
              <a:spcAft>
                <a:spcPts val="0"/>
              </a:spcAft>
              <a:buClrTx/>
              <a:buSzTx/>
              <a:buFontTx/>
              <a:buNone/>
              <a:tabLst/>
              <a:defRPr/>
            </a:pPr>
            <a:r>
              <a:rPr kumimoji="0" lang="de-DE" altLang="de-DE" sz="900" b="0" i="0" u="none" strike="noStrike" kern="0" cap="none" spc="0" normalizeH="0" baseline="0" noProof="0">
                <a:ln>
                  <a:noFill/>
                </a:ln>
                <a:solidFill>
                  <a:schemeClr val="tx2"/>
                </a:solidFill>
                <a:effectLst/>
                <a:uLnTx/>
                <a:uFillTx/>
                <a:latin typeface="Sparkasse Rg"/>
                <a:cs typeface="Sparkasse Rg"/>
              </a:rPr>
              <a:t>Musterstadt</a:t>
            </a:r>
          </a:p>
        </p:txBody>
      </p:sp>
      <p:sp>
        <p:nvSpPr>
          <p:cNvPr id="13" name="Freeform 27"/>
          <p:cNvSpPr>
            <a:spLocks noChangeAspect="1" noEditPoints="1"/>
          </p:cNvSpPr>
          <p:nvPr/>
        </p:nvSpPr>
        <p:spPr bwMode="auto">
          <a:xfrm>
            <a:off x="7029814" y="2503556"/>
            <a:ext cx="129159" cy="168021"/>
          </a:xfrm>
          <a:custGeom>
            <a:avLst/>
            <a:gdLst>
              <a:gd name="T0" fmla="*/ 4267 w 12705"/>
              <a:gd name="T1" fmla="*/ 1682 h 16464"/>
              <a:gd name="T2" fmla="*/ 4412 w 12705"/>
              <a:gd name="T3" fmla="*/ 1238 h 16464"/>
              <a:gd name="T4" fmla="*/ 4646 w 12705"/>
              <a:gd name="T5" fmla="*/ 844 h 16464"/>
              <a:gd name="T6" fmla="*/ 4957 w 12705"/>
              <a:gd name="T7" fmla="*/ 513 h 16464"/>
              <a:gd name="T8" fmla="*/ 5334 w 12705"/>
              <a:gd name="T9" fmla="*/ 255 h 16464"/>
              <a:gd name="T10" fmla="*/ 5768 w 12705"/>
              <a:gd name="T11" fmla="*/ 78 h 16464"/>
              <a:gd name="T12" fmla="*/ 6238 w 12705"/>
              <a:gd name="T13" fmla="*/ 3 h 16464"/>
              <a:gd name="T14" fmla="*/ 6720 w 12705"/>
              <a:gd name="T15" fmla="*/ 32 h 16464"/>
              <a:gd name="T16" fmla="*/ 7171 w 12705"/>
              <a:gd name="T17" fmla="*/ 166 h 16464"/>
              <a:gd name="T18" fmla="*/ 7571 w 12705"/>
              <a:gd name="T19" fmla="*/ 389 h 16464"/>
              <a:gd name="T20" fmla="*/ 7909 w 12705"/>
              <a:gd name="T21" fmla="*/ 688 h 16464"/>
              <a:gd name="T22" fmla="*/ 8176 w 12705"/>
              <a:gd name="T23" fmla="*/ 1056 h 16464"/>
              <a:gd name="T24" fmla="*/ 8364 w 12705"/>
              <a:gd name="T25" fmla="*/ 1481 h 16464"/>
              <a:gd name="T26" fmla="*/ 8451 w 12705"/>
              <a:gd name="T27" fmla="*/ 1944 h 16464"/>
              <a:gd name="T28" fmla="*/ 8434 w 12705"/>
              <a:gd name="T29" fmla="*/ 2426 h 16464"/>
              <a:gd name="T30" fmla="*/ 8311 w 12705"/>
              <a:gd name="T31" fmla="*/ 2880 h 16464"/>
              <a:gd name="T32" fmla="*/ 8096 w 12705"/>
              <a:gd name="T33" fmla="*/ 3287 h 16464"/>
              <a:gd name="T34" fmla="*/ 7804 w 12705"/>
              <a:gd name="T35" fmla="*/ 3631 h 16464"/>
              <a:gd name="T36" fmla="*/ 7444 w 12705"/>
              <a:gd name="T37" fmla="*/ 3906 h 16464"/>
              <a:gd name="T38" fmla="*/ 7023 w 12705"/>
              <a:gd name="T39" fmla="*/ 4104 h 16464"/>
              <a:gd name="T40" fmla="*/ 6562 w 12705"/>
              <a:gd name="T41" fmla="*/ 4202 h 16464"/>
              <a:gd name="T42" fmla="*/ 6078 w 12705"/>
              <a:gd name="T43" fmla="*/ 4197 h 16464"/>
              <a:gd name="T44" fmla="*/ 5619 w 12705"/>
              <a:gd name="T45" fmla="*/ 4086 h 16464"/>
              <a:gd name="T46" fmla="*/ 5201 w 12705"/>
              <a:gd name="T47" fmla="*/ 3879 h 16464"/>
              <a:gd name="T48" fmla="*/ 4845 w 12705"/>
              <a:gd name="T49" fmla="*/ 3596 h 16464"/>
              <a:gd name="T50" fmla="*/ 4560 w 12705"/>
              <a:gd name="T51" fmla="*/ 3244 h 16464"/>
              <a:gd name="T52" fmla="*/ 4353 w 12705"/>
              <a:gd name="T53" fmla="*/ 2831 h 16464"/>
              <a:gd name="T54" fmla="*/ 4241 w 12705"/>
              <a:gd name="T55" fmla="*/ 2374 h 16464"/>
              <a:gd name="T56" fmla="*/ 1948 w 12705"/>
              <a:gd name="T57" fmla="*/ 16459 h 16464"/>
              <a:gd name="T58" fmla="*/ 1483 w 12705"/>
              <a:gd name="T59" fmla="*/ 16371 h 16464"/>
              <a:gd name="T60" fmla="*/ 1056 w 12705"/>
              <a:gd name="T61" fmla="*/ 16184 h 16464"/>
              <a:gd name="T62" fmla="*/ 690 w 12705"/>
              <a:gd name="T63" fmla="*/ 15919 h 16464"/>
              <a:gd name="T64" fmla="*/ 390 w 12705"/>
              <a:gd name="T65" fmla="*/ 15580 h 16464"/>
              <a:gd name="T66" fmla="*/ 166 w 12705"/>
              <a:gd name="T67" fmla="*/ 15179 h 16464"/>
              <a:gd name="T68" fmla="*/ 31 w 12705"/>
              <a:gd name="T69" fmla="*/ 14730 h 16464"/>
              <a:gd name="T70" fmla="*/ 9729 w 12705"/>
              <a:gd name="T71" fmla="*/ 13516 h 16464"/>
              <a:gd name="T72" fmla="*/ 23 w 12705"/>
              <a:gd name="T73" fmla="*/ 7277 h 16464"/>
              <a:gd name="T74" fmla="*/ 145 w 12705"/>
              <a:gd name="T75" fmla="*/ 6825 h 16464"/>
              <a:gd name="T76" fmla="*/ 361 w 12705"/>
              <a:gd name="T77" fmla="*/ 6418 h 16464"/>
              <a:gd name="T78" fmla="*/ 653 w 12705"/>
              <a:gd name="T79" fmla="*/ 6072 h 16464"/>
              <a:gd name="T80" fmla="*/ 1013 w 12705"/>
              <a:gd name="T81" fmla="*/ 5798 h 16464"/>
              <a:gd name="T82" fmla="*/ 1433 w 12705"/>
              <a:gd name="T83" fmla="*/ 5602 h 16464"/>
              <a:gd name="T84" fmla="*/ 1894 w 12705"/>
              <a:gd name="T85" fmla="*/ 5503 h 16464"/>
              <a:gd name="T86" fmla="*/ 10806 w 12705"/>
              <a:gd name="T87" fmla="*/ 5503 h 16464"/>
              <a:gd name="T88" fmla="*/ 11268 w 12705"/>
              <a:gd name="T89" fmla="*/ 5602 h 16464"/>
              <a:gd name="T90" fmla="*/ 11690 w 12705"/>
              <a:gd name="T91" fmla="*/ 5798 h 16464"/>
              <a:gd name="T92" fmla="*/ 12051 w 12705"/>
              <a:gd name="T93" fmla="*/ 6072 h 16464"/>
              <a:gd name="T94" fmla="*/ 12343 w 12705"/>
              <a:gd name="T95" fmla="*/ 6418 h 16464"/>
              <a:gd name="T96" fmla="*/ 12560 w 12705"/>
              <a:gd name="T97" fmla="*/ 6825 h 16464"/>
              <a:gd name="T98" fmla="*/ 12681 w 12705"/>
              <a:gd name="T99" fmla="*/ 7277 h 16464"/>
              <a:gd name="T100" fmla="*/ 2954 w 12705"/>
              <a:gd name="T101" fmla="*/ 9703 h 16464"/>
              <a:gd name="T102" fmla="*/ 12673 w 12705"/>
              <a:gd name="T103" fmla="*/ 14730 h 16464"/>
              <a:gd name="T104" fmla="*/ 12539 w 12705"/>
              <a:gd name="T105" fmla="*/ 15179 h 16464"/>
              <a:gd name="T106" fmla="*/ 12314 w 12705"/>
              <a:gd name="T107" fmla="*/ 15580 h 16464"/>
              <a:gd name="T108" fmla="*/ 12014 w 12705"/>
              <a:gd name="T109" fmla="*/ 15919 h 16464"/>
              <a:gd name="T110" fmla="*/ 11646 w 12705"/>
              <a:gd name="T111" fmla="*/ 16184 h 16464"/>
              <a:gd name="T112" fmla="*/ 11218 w 12705"/>
              <a:gd name="T113" fmla="*/ 16371 h 16464"/>
              <a:gd name="T114" fmla="*/ 10752 w 12705"/>
              <a:gd name="T115" fmla="*/ 16459 h 16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05" h="16464">
                <a:moveTo>
                  <a:pt x="4226" y="2105"/>
                </a:moveTo>
                <a:lnTo>
                  <a:pt x="4226" y="2052"/>
                </a:lnTo>
                <a:lnTo>
                  <a:pt x="4228" y="1997"/>
                </a:lnTo>
                <a:lnTo>
                  <a:pt x="4231" y="1944"/>
                </a:lnTo>
                <a:lnTo>
                  <a:pt x="4236" y="1890"/>
                </a:lnTo>
                <a:lnTo>
                  <a:pt x="4241" y="1838"/>
                </a:lnTo>
                <a:lnTo>
                  <a:pt x="4248" y="1786"/>
                </a:lnTo>
                <a:lnTo>
                  <a:pt x="4258" y="1734"/>
                </a:lnTo>
                <a:lnTo>
                  <a:pt x="4267" y="1682"/>
                </a:lnTo>
                <a:lnTo>
                  <a:pt x="4278" y="1631"/>
                </a:lnTo>
                <a:lnTo>
                  <a:pt x="4291" y="1581"/>
                </a:lnTo>
                <a:lnTo>
                  <a:pt x="4304" y="1531"/>
                </a:lnTo>
                <a:lnTo>
                  <a:pt x="4320" y="1481"/>
                </a:lnTo>
                <a:lnTo>
                  <a:pt x="4335" y="1431"/>
                </a:lnTo>
                <a:lnTo>
                  <a:pt x="4353" y="1382"/>
                </a:lnTo>
                <a:lnTo>
                  <a:pt x="4371" y="1334"/>
                </a:lnTo>
                <a:lnTo>
                  <a:pt x="4392" y="1285"/>
                </a:lnTo>
                <a:lnTo>
                  <a:pt x="4412" y="1238"/>
                </a:lnTo>
                <a:lnTo>
                  <a:pt x="4435" y="1191"/>
                </a:lnTo>
                <a:lnTo>
                  <a:pt x="4458" y="1145"/>
                </a:lnTo>
                <a:lnTo>
                  <a:pt x="4482" y="1100"/>
                </a:lnTo>
                <a:lnTo>
                  <a:pt x="4507" y="1056"/>
                </a:lnTo>
                <a:lnTo>
                  <a:pt x="4533" y="1012"/>
                </a:lnTo>
                <a:lnTo>
                  <a:pt x="4560" y="968"/>
                </a:lnTo>
                <a:lnTo>
                  <a:pt x="4588" y="926"/>
                </a:lnTo>
                <a:lnTo>
                  <a:pt x="4617" y="885"/>
                </a:lnTo>
                <a:lnTo>
                  <a:pt x="4646" y="844"/>
                </a:lnTo>
                <a:lnTo>
                  <a:pt x="4677" y="805"/>
                </a:lnTo>
                <a:lnTo>
                  <a:pt x="4709" y="765"/>
                </a:lnTo>
                <a:lnTo>
                  <a:pt x="4741" y="726"/>
                </a:lnTo>
                <a:lnTo>
                  <a:pt x="4775" y="688"/>
                </a:lnTo>
                <a:lnTo>
                  <a:pt x="4809" y="651"/>
                </a:lnTo>
                <a:lnTo>
                  <a:pt x="4845" y="615"/>
                </a:lnTo>
                <a:lnTo>
                  <a:pt x="4882" y="580"/>
                </a:lnTo>
                <a:lnTo>
                  <a:pt x="4919" y="546"/>
                </a:lnTo>
                <a:lnTo>
                  <a:pt x="4957" y="513"/>
                </a:lnTo>
                <a:lnTo>
                  <a:pt x="4996" y="481"/>
                </a:lnTo>
                <a:lnTo>
                  <a:pt x="5035" y="450"/>
                </a:lnTo>
                <a:lnTo>
                  <a:pt x="5076" y="419"/>
                </a:lnTo>
                <a:lnTo>
                  <a:pt x="5117" y="389"/>
                </a:lnTo>
                <a:lnTo>
                  <a:pt x="5159" y="360"/>
                </a:lnTo>
                <a:lnTo>
                  <a:pt x="5201" y="333"/>
                </a:lnTo>
                <a:lnTo>
                  <a:pt x="5245" y="307"/>
                </a:lnTo>
                <a:lnTo>
                  <a:pt x="5289" y="281"/>
                </a:lnTo>
                <a:lnTo>
                  <a:pt x="5334" y="255"/>
                </a:lnTo>
                <a:lnTo>
                  <a:pt x="5380" y="232"/>
                </a:lnTo>
                <a:lnTo>
                  <a:pt x="5426" y="209"/>
                </a:lnTo>
                <a:lnTo>
                  <a:pt x="5473" y="186"/>
                </a:lnTo>
                <a:lnTo>
                  <a:pt x="5522" y="166"/>
                </a:lnTo>
                <a:lnTo>
                  <a:pt x="5570" y="145"/>
                </a:lnTo>
                <a:lnTo>
                  <a:pt x="5619" y="127"/>
                </a:lnTo>
                <a:lnTo>
                  <a:pt x="5668" y="109"/>
                </a:lnTo>
                <a:lnTo>
                  <a:pt x="5718" y="93"/>
                </a:lnTo>
                <a:lnTo>
                  <a:pt x="5768" y="78"/>
                </a:lnTo>
                <a:lnTo>
                  <a:pt x="5819" y="65"/>
                </a:lnTo>
                <a:lnTo>
                  <a:pt x="5869" y="52"/>
                </a:lnTo>
                <a:lnTo>
                  <a:pt x="5921" y="41"/>
                </a:lnTo>
                <a:lnTo>
                  <a:pt x="5973" y="32"/>
                </a:lnTo>
                <a:lnTo>
                  <a:pt x="6025" y="24"/>
                </a:lnTo>
                <a:lnTo>
                  <a:pt x="6078" y="16"/>
                </a:lnTo>
                <a:lnTo>
                  <a:pt x="6130" y="10"/>
                </a:lnTo>
                <a:lnTo>
                  <a:pt x="6184" y="6"/>
                </a:lnTo>
                <a:lnTo>
                  <a:pt x="6238" y="3"/>
                </a:lnTo>
                <a:lnTo>
                  <a:pt x="6291" y="1"/>
                </a:lnTo>
                <a:lnTo>
                  <a:pt x="6346" y="0"/>
                </a:lnTo>
                <a:lnTo>
                  <a:pt x="6400" y="1"/>
                </a:lnTo>
                <a:lnTo>
                  <a:pt x="6455" y="3"/>
                </a:lnTo>
                <a:lnTo>
                  <a:pt x="6509" y="6"/>
                </a:lnTo>
                <a:lnTo>
                  <a:pt x="6562" y="10"/>
                </a:lnTo>
                <a:lnTo>
                  <a:pt x="6615" y="16"/>
                </a:lnTo>
                <a:lnTo>
                  <a:pt x="6668" y="24"/>
                </a:lnTo>
                <a:lnTo>
                  <a:pt x="6720" y="32"/>
                </a:lnTo>
                <a:lnTo>
                  <a:pt x="6772" y="41"/>
                </a:lnTo>
                <a:lnTo>
                  <a:pt x="6823" y="52"/>
                </a:lnTo>
                <a:lnTo>
                  <a:pt x="6874" y="65"/>
                </a:lnTo>
                <a:lnTo>
                  <a:pt x="6924" y="78"/>
                </a:lnTo>
                <a:lnTo>
                  <a:pt x="6974" y="93"/>
                </a:lnTo>
                <a:lnTo>
                  <a:pt x="7023" y="109"/>
                </a:lnTo>
                <a:lnTo>
                  <a:pt x="7073" y="127"/>
                </a:lnTo>
                <a:lnTo>
                  <a:pt x="7122" y="145"/>
                </a:lnTo>
                <a:lnTo>
                  <a:pt x="7171" y="166"/>
                </a:lnTo>
                <a:lnTo>
                  <a:pt x="7218" y="186"/>
                </a:lnTo>
                <a:lnTo>
                  <a:pt x="7265" y="209"/>
                </a:lnTo>
                <a:lnTo>
                  <a:pt x="7311" y="232"/>
                </a:lnTo>
                <a:lnTo>
                  <a:pt x="7356" y="255"/>
                </a:lnTo>
                <a:lnTo>
                  <a:pt x="7401" y="281"/>
                </a:lnTo>
                <a:lnTo>
                  <a:pt x="7444" y="307"/>
                </a:lnTo>
                <a:lnTo>
                  <a:pt x="7487" y="333"/>
                </a:lnTo>
                <a:lnTo>
                  <a:pt x="7530" y="360"/>
                </a:lnTo>
                <a:lnTo>
                  <a:pt x="7571" y="389"/>
                </a:lnTo>
                <a:lnTo>
                  <a:pt x="7612" y="419"/>
                </a:lnTo>
                <a:lnTo>
                  <a:pt x="7651" y="450"/>
                </a:lnTo>
                <a:lnTo>
                  <a:pt x="7690" y="481"/>
                </a:lnTo>
                <a:lnTo>
                  <a:pt x="7730" y="513"/>
                </a:lnTo>
                <a:lnTo>
                  <a:pt x="7767" y="546"/>
                </a:lnTo>
                <a:lnTo>
                  <a:pt x="7804" y="580"/>
                </a:lnTo>
                <a:lnTo>
                  <a:pt x="7840" y="615"/>
                </a:lnTo>
                <a:lnTo>
                  <a:pt x="7875" y="651"/>
                </a:lnTo>
                <a:lnTo>
                  <a:pt x="7909" y="688"/>
                </a:lnTo>
                <a:lnTo>
                  <a:pt x="7943" y="726"/>
                </a:lnTo>
                <a:lnTo>
                  <a:pt x="7975" y="765"/>
                </a:lnTo>
                <a:lnTo>
                  <a:pt x="8007" y="805"/>
                </a:lnTo>
                <a:lnTo>
                  <a:pt x="8037" y="844"/>
                </a:lnTo>
                <a:lnTo>
                  <a:pt x="8067" y="885"/>
                </a:lnTo>
                <a:lnTo>
                  <a:pt x="8096" y="926"/>
                </a:lnTo>
                <a:lnTo>
                  <a:pt x="8124" y="968"/>
                </a:lnTo>
                <a:lnTo>
                  <a:pt x="8150" y="1012"/>
                </a:lnTo>
                <a:lnTo>
                  <a:pt x="8176" y="1056"/>
                </a:lnTo>
                <a:lnTo>
                  <a:pt x="8201" y="1100"/>
                </a:lnTo>
                <a:lnTo>
                  <a:pt x="8225" y="1145"/>
                </a:lnTo>
                <a:lnTo>
                  <a:pt x="8248" y="1191"/>
                </a:lnTo>
                <a:lnTo>
                  <a:pt x="8270" y="1238"/>
                </a:lnTo>
                <a:lnTo>
                  <a:pt x="8292" y="1285"/>
                </a:lnTo>
                <a:lnTo>
                  <a:pt x="8311" y="1334"/>
                </a:lnTo>
                <a:lnTo>
                  <a:pt x="8330" y="1382"/>
                </a:lnTo>
                <a:lnTo>
                  <a:pt x="8347" y="1431"/>
                </a:lnTo>
                <a:lnTo>
                  <a:pt x="8364" y="1481"/>
                </a:lnTo>
                <a:lnTo>
                  <a:pt x="8378" y="1531"/>
                </a:lnTo>
                <a:lnTo>
                  <a:pt x="8393" y="1581"/>
                </a:lnTo>
                <a:lnTo>
                  <a:pt x="8405" y="1631"/>
                </a:lnTo>
                <a:lnTo>
                  <a:pt x="8415" y="1682"/>
                </a:lnTo>
                <a:lnTo>
                  <a:pt x="8426" y="1734"/>
                </a:lnTo>
                <a:lnTo>
                  <a:pt x="8434" y="1786"/>
                </a:lnTo>
                <a:lnTo>
                  <a:pt x="8441" y="1838"/>
                </a:lnTo>
                <a:lnTo>
                  <a:pt x="8447" y="1890"/>
                </a:lnTo>
                <a:lnTo>
                  <a:pt x="8451" y="1944"/>
                </a:lnTo>
                <a:lnTo>
                  <a:pt x="8456" y="1997"/>
                </a:lnTo>
                <a:lnTo>
                  <a:pt x="8458" y="2052"/>
                </a:lnTo>
                <a:lnTo>
                  <a:pt x="8458" y="2105"/>
                </a:lnTo>
                <a:lnTo>
                  <a:pt x="8458" y="2160"/>
                </a:lnTo>
                <a:lnTo>
                  <a:pt x="8456" y="2214"/>
                </a:lnTo>
                <a:lnTo>
                  <a:pt x="8451" y="2268"/>
                </a:lnTo>
                <a:lnTo>
                  <a:pt x="8447" y="2321"/>
                </a:lnTo>
                <a:lnTo>
                  <a:pt x="8441" y="2374"/>
                </a:lnTo>
                <a:lnTo>
                  <a:pt x="8434" y="2426"/>
                </a:lnTo>
                <a:lnTo>
                  <a:pt x="8426" y="2478"/>
                </a:lnTo>
                <a:lnTo>
                  <a:pt x="8415" y="2530"/>
                </a:lnTo>
                <a:lnTo>
                  <a:pt x="8405" y="2581"/>
                </a:lnTo>
                <a:lnTo>
                  <a:pt x="8393" y="2632"/>
                </a:lnTo>
                <a:lnTo>
                  <a:pt x="8378" y="2683"/>
                </a:lnTo>
                <a:lnTo>
                  <a:pt x="8364" y="2732"/>
                </a:lnTo>
                <a:lnTo>
                  <a:pt x="8347" y="2782"/>
                </a:lnTo>
                <a:lnTo>
                  <a:pt x="8330" y="2831"/>
                </a:lnTo>
                <a:lnTo>
                  <a:pt x="8311" y="2880"/>
                </a:lnTo>
                <a:lnTo>
                  <a:pt x="8292" y="2929"/>
                </a:lnTo>
                <a:lnTo>
                  <a:pt x="8270" y="2976"/>
                </a:lnTo>
                <a:lnTo>
                  <a:pt x="8248" y="3022"/>
                </a:lnTo>
                <a:lnTo>
                  <a:pt x="8225" y="3068"/>
                </a:lnTo>
                <a:lnTo>
                  <a:pt x="8201" y="3114"/>
                </a:lnTo>
                <a:lnTo>
                  <a:pt x="8176" y="3158"/>
                </a:lnTo>
                <a:lnTo>
                  <a:pt x="8150" y="3201"/>
                </a:lnTo>
                <a:lnTo>
                  <a:pt x="8124" y="3244"/>
                </a:lnTo>
                <a:lnTo>
                  <a:pt x="8096" y="3287"/>
                </a:lnTo>
                <a:lnTo>
                  <a:pt x="8067" y="3328"/>
                </a:lnTo>
                <a:lnTo>
                  <a:pt x="8037" y="3369"/>
                </a:lnTo>
                <a:lnTo>
                  <a:pt x="8007" y="3409"/>
                </a:lnTo>
                <a:lnTo>
                  <a:pt x="7975" y="3448"/>
                </a:lnTo>
                <a:lnTo>
                  <a:pt x="7943" y="3486"/>
                </a:lnTo>
                <a:lnTo>
                  <a:pt x="7909" y="3523"/>
                </a:lnTo>
                <a:lnTo>
                  <a:pt x="7875" y="3560"/>
                </a:lnTo>
                <a:lnTo>
                  <a:pt x="7840" y="3596"/>
                </a:lnTo>
                <a:lnTo>
                  <a:pt x="7804" y="3631"/>
                </a:lnTo>
                <a:lnTo>
                  <a:pt x="7767" y="3666"/>
                </a:lnTo>
                <a:lnTo>
                  <a:pt x="7730" y="3699"/>
                </a:lnTo>
                <a:lnTo>
                  <a:pt x="7690" y="3732"/>
                </a:lnTo>
                <a:lnTo>
                  <a:pt x="7651" y="3763"/>
                </a:lnTo>
                <a:lnTo>
                  <a:pt x="7612" y="3794"/>
                </a:lnTo>
                <a:lnTo>
                  <a:pt x="7571" y="3824"/>
                </a:lnTo>
                <a:lnTo>
                  <a:pt x="7530" y="3852"/>
                </a:lnTo>
                <a:lnTo>
                  <a:pt x="7487" y="3879"/>
                </a:lnTo>
                <a:lnTo>
                  <a:pt x="7444" y="3906"/>
                </a:lnTo>
                <a:lnTo>
                  <a:pt x="7401" y="3933"/>
                </a:lnTo>
                <a:lnTo>
                  <a:pt x="7356" y="3958"/>
                </a:lnTo>
                <a:lnTo>
                  <a:pt x="7311" y="3981"/>
                </a:lnTo>
                <a:lnTo>
                  <a:pt x="7265" y="4004"/>
                </a:lnTo>
                <a:lnTo>
                  <a:pt x="7218" y="4026"/>
                </a:lnTo>
                <a:lnTo>
                  <a:pt x="7171" y="4047"/>
                </a:lnTo>
                <a:lnTo>
                  <a:pt x="7122" y="4068"/>
                </a:lnTo>
                <a:lnTo>
                  <a:pt x="7073" y="4086"/>
                </a:lnTo>
                <a:lnTo>
                  <a:pt x="7023" y="4104"/>
                </a:lnTo>
                <a:lnTo>
                  <a:pt x="6974" y="4119"/>
                </a:lnTo>
                <a:lnTo>
                  <a:pt x="6924" y="4135"/>
                </a:lnTo>
                <a:lnTo>
                  <a:pt x="6874" y="4148"/>
                </a:lnTo>
                <a:lnTo>
                  <a:pt x="6823" y="4160"/>
                </a:lnTo>
                <a:lnTo>
                  <a:pt x="6772" y="4172"/>
                </a:lnTo>
                <a:lnTo>
                  <a:pt x="6720" y="4181"/>
                </a:lnTo>
                <a:lnTo>
                  <a:pt x="6668" y="4190"/>
                </a:lnTo>
                <a:lnTo>
                  <a:pt x="6615" y="4197"/>
                </a:lnTo>
                <a:lnTo>
                  <a:pt x="6562" y="4202"/>
                </a:lnTo>
                <a:lnTo>
                  <a:pt x="6509" y="4208"/>
                </a:lnTo>
                <a:lnTo>
                  <a:pt x="6455" y="4211"/>
                </a:lnTo>
                <a:lnTo>
                  <a:pt x="6400" y="4213"/>
                </a:lnTo>
                <a:lnTo>
                  <a:pt x="6346" y="4213"/>
                </a:lnTo>
                <a:lnTo>
                  <a:pt x="6291" y="4213"/>
                </a:lnTo>
                <a:lnTo>
                  <a:pt x="6238" y="4211"/>
                </a:lnTo>
                <a:lnTo>
                  <a:pt x="6184" y="4208"/>
                </a:lnTo>
                <a:lnTo>
                  <a:pt x="6130" y="4202"/>
                </a:lnTo>
                <a:lnTo>
                  <a:pt x="6078" y="4197"/>
                </a:lnTo>
                <a:lnTo>
                  <a:pt x="6025" y="4190"/>
                </a:lnTo>
                <a:lnTo>
                  <a:pt x="5973" y="4181"/>
                </a:lnTo>
                <a:lnTo>
                  <a:pt x="5921" y="4172"/>
                </a:lnTo>
                <a:lnTo>
                  <a:pt x="5869" y="4160"/>
                </a:lnTo>
                <a:lnTo>
                  <a:pt x="5819" y="4148"/>
                </a:lnTo>
                <a:lnTo>
                  <a:pt x="5768" y="4135"/>
                </a:lnTo>
                <a:lnTo>
                  <a:pt x="5718" y="4119"/>
                </a:lnTo>
                <a:lnTo>
                  <a:pt x="5668" y="4104"/>
                </a:lnTo>
                <a:lnTo>
                  <a:pt x="5619" y="4086"/>
                </a:lnTo>
                <a:lnTo>
                  <a:pt x="5570" y="4068"/>
                </a:lnTo>
                <a:lnTo>
                  <a:pt x="5522" y="4047"/>
                </a:lnTo>
                <a:lnTo>
                  <a:pt x="5473" y="4026"/>
                </a:lnTo>
                <a:lnTo>
                  <a:pt x="5426" y="4004"/>
                </a:lnTo>
                <a:lnTo>
                  <a:pt x="5380" y="3981"/>
                </a:lnTo>
                <a:lnTo>
                  <a:pt x="5334" y="3958"/>
                </a:lnTo>
                <a:lnTo>
                  <a:pt x="5289" y="3933"/>
                </a:lnTo>
                <a:lnTo>
                  <a:pt x="5245" y="3906"/>
                </a:lnTo>
                <a:lnTo>
                  <a:pt x="5201" y="3879"/>
                </a:lnTo>
                <a:lnTo>
                  <a:pt x="5159" y="3852"/>
                </a:lnTo>
                <a:lnTo>
                  <a:pt x="5117" y="3824"/>
                </a:lnTo>
                <a:lnTo>
                  <a:pt x="5076" y="3794"/>
                </a:lnTo>
                <a:lnTo>
                  <a:pt x="5035" y="3763"/>
                </a:lnTo>
                <a:lnTo>
                  <a:pt x="4996" y="3732"/>
                </a:lnTo>
                <a:lnTo>
                  <a:pt x="4957" y="3699"/>
                </a:lnTo>
                <a:lnTo>
                  <a:pt x="4919" y="3666"/>
                </a:lnTo>
                <a:lnTo>
                  <a:pt x="4882" y="3631"/>
                </a:lnTo>
                <a:lnTo>
                  <a:pt x="4845" y="3596"/>
                </a:lnTo>
                <a:lnTo>
                  <a:pt x="4809" y="3560"/>
                </a:lnTo>
                <a:lnTo>
                  <a:pt x="4775" y="3523"/>
                </a:lnTo>
                <a:lnTo>
                  <a:pt x="4741" y="3486"/>
                </a:lnTo>
                <a:lnTo>
                  <a:pt x="4709" y="3448"/>
                </a:lnTo>
                <a:lnTo>
                  <a:pt x="4677" y="3409"/>
                </a:lnTo>
                <a:lnTo>
                  <a:pt x="4646" y="3369"/>
                </a:lnTo>
                <a:lnTo>
                  <a:pt x="4617" y="3328"/>
                </a:lnTo>
                <a:lnTo>
                  <a:pt x="4588" y="3287"/>
                </a:lnTo>
                <a:lnTo>
                  <a:pt x="4560" y="3244"/>
                </a:lnTo>
                <a:lnTo>
                  <a:pt x="4533" y="3201"/>
                </a:lnTo>
                <a:lnTo>
                  <a:pt x="4507" y="3158"/>
                </a:lnTo>
                <a:lnTo>
                  <a:pt x="4482" y="3114"/>
                </a:lnTo>
                <a:lnTo>
                  <a:pt x="4458" y="3068"/>
                </a:lnTo>
                <a:lnTo>
                  <a:pt x="4435" y="3022"/>
                </a:lnTo>
                <a:lnTo>
                  <a:pt x="4412" y="2976"/>
                </a:lnTo>
                <a:lnTo>
                  <a:pt x="4392" y="2929"/>
                </a:lnTo>
                <a:lnTo>
                  <a:pt x="4371" y="2880"/>
                </a:lnTo>
                <a:lnTo>
                  <a:pt x="4353" y="2831"/>
                </a:lnTo>
                <a:lnTo>
                  <a:pt x="4335" y="2782"/>
                </a:lnTo>
                <a:lnTo>
                  <a:pt x="4320" y="2732"/>
                </a:lnTo>
                <a:lnTo>
                  <a:pt x="4304" y="2683"/>
                </a:lnTo>
                <a:lnTo>
                  <a:pt x="4291" y="2632"/>
                </a:lnTo>
                <a:lnTo>
                  <a:pt x="4278" y="2581"/>
                </a:lnTo>
                <a:lnTo>
                  <a:pt x="4267" y="2530"/>
                </a:lnTo>
                <a:lnTo>
                  <a:pt x="4258" y="2478"/>
                </a:lnTo>
                <a:lnTo>
                  <a:pt x="4248" y="2426"/>
                </a:lnTo>
                <a:lnTo>
                  <a:pt x="4241" y="2374"/>
                </a:lnTo>
                <a:lnTo>
                  <a:pt x="4236" y="2321"/>
                </a:lnTo>
                <a:lnTo>
                  <a:pt x="4231" y="2268"/>
                </a:lnTo>
                <a:lnTo>
                  <a:pt x="4228" y="2214"/>
                </a:lnTo>
                <a:lnTo>
                  <a:pt x="4226" y="2160"/>
                </a:lnTo>
                <a:lnTo>
                  <a:pt x="4226" y="2105"/>
                </a:lnTo>
                <a:close/>
                <a:moveTo>
                  <a:pt x="2110" y="16464"/>
                </a:moveTo>
                <a:lnTo>
                  <a:pt x="2055" y="16463"/>
                </a:lnTo>
                <a:lnTo>
                  <a:pt x="2001" y="16462"/>
                </a:lnTo>
                <a:lnTo>
                  <a:pt x="1948" y="16459"/>
                </a:lnTo>
                <a:lnTo>
                  <a:pt x="1894" y="16454"/>
                </a:lnTo>
                <a:lnTo>
                  <a:pt x="1842" y="16449"/>
                </a:lnTo>
                <a:lnTo>
                  <a:pt x="1789" y="16441"/>
                </a:lnTo>
                <a:lnTo>
                  <a:pt x="1736" y="16433"/>
                </a:lnTo>
                <a:lnTo>
                  <a:pt x="1686" y="16423"/>
                </a:lnTo>
                <a:lnTo>
                  <a:pt x="1634" y="16413"/>
                </a:lnTo>
                <a:lnTo>
                  <a:pt x="1584" y="16400"/>
                </a:lnTo>
                <a:lnTo>
                  <a:pt x="1533" y="16387"/>
                </a:lnTo>
                <a:lnTo>
                  <a:pt x="1483" y="16371"/>
                </a:lnTo>
                <a:lnTo>
                  <a:pt x="1433" y="16355"/>
                </a:lnTo>
                <a:lnTo>
                  <a:pt x="1384" y="16337"/>
                </a:lnTo>
                <a:lnTo>
                  <a:pt x="1335" y="16319"/>
                </a:lnTo>
                <a:lnTo>
                  <a:pt x="1287" y="16298"/>
                </a:lnTo>
                <a:lnTo>
                  <a:pt x="1239" y="16278"/>
                </a:lnTo>
                <a:lnTo>
                  <a:pt x="1192" y="16256"/>
                </a:lnTo>
                <a:lnTo>
                  <a:pt x="1147" y="16232"/>
                </a:lnTo>
                <a:lnTo>
                  <a:pt x="1101" y="16209"/>
                </a:lnTo>
                <a:lnTo>
                  <a:pt x="1056" y="16184"/>
                </a:lnTo>
                <a:lnTo>
                  <a:pt x="1013" y="16158"/>
                </a:lnTo>
                <a:lnTo>
                  <a:pt x="969" y="16132"/>
                </a:lnTo>
                <a:lnTo>
                  <a:pt x="927" y="16104"/>
                </a:lnTo>
                <a:lnTo>
                  <a:pt x="886" y="16075"/>
                </a:lnTo>
                <a:lnTo>
                  <a:pt x="845" y="16046"/>
                </a:lnTo>
                <a:lnTo>
                  <a:pt x="805" y="16015"/>
                </a:lnTo>
                <a:lnTo>
                  <a:pt x="766" y="15983"/>
                </a:lnTo>
                <a:lnTo>
                  <a:pt x="727" y="15952"/>
                </a:lnTo>
                <a:lnTo>
                  <a:pt x="690" y="15919"/>
                </a:lnTo>
                <a:lnTo>
                  <a:pt x="653" y="15884"/>
                </a:lnTo>
                <a:lnTo>
                  <a:pt x="617" y="15849"/>
                </a:lnTo>
                <a:lnTo>
                  <a:pt x="582" y="15813"/>
                </a:lnTo>
                <a:lnTo>
                  <a:pt x="547" y="15776"/>
                </a:lnTo>
                <a:lnTo>
                  <a:pt x="514" y="15739"/>
                </a:lnTo>
                <a:lnTo>
                  <a:pt x="482" y="15699"/>
                </a:lnTo>
                <a:lnTo>
                  <a:pt x="450" y="15660"/>
                </a:lnTo>
                <a:lnTo>
                  <a:pt x="419" y="15621"/>
                </a:lnTo>
                <a:lnTo>
                  <a:pt x="390" y="15580"/>
                </a:lnTo>
                <a:lnTo>
                  <a:pt x="361" y="15539"/>
                </a:lnTo>
                <a:lnTo>
                  <a:pt x="333" y="15497"/>
                </a:lnTo>
                <a:lnTo>
                  <a:pt x="306" y="15454"/>
                </a:lnTo>
                <a:lnTo>
                  <a:pt x="280" y="15410"/>
                </a:lnTo>
                <a:lnTo>
                  <a:pt x="256" y="15365"/>
                </a:lnTo>
                <a:lnTo>
                  <a:pt x="232" y="15320"/>
                </a:lnTo>
                <a:lnTo>
                  <a:pt x="208" y="15274"/>
                </a:lnTo>
                <a:lnTo>
                  <a:pt x="187" y="15227"/>
                </a:lnTo>
                <a:lnTo>
                  <a:pt x="166" y="15179"/>
                </a:lnTo>
                <a:lnTo>
                  <a:pt x="145" y="15131"/>
                </a:lnTo>
                <a:lnTo>
                  <a:pt x="127" y="15082"/>
                </a:lnTo>
                <a:lnTo>
                  <a:pt x="109" y="15034"/>
                </a:lnTo>
                <a:lnTo>
                  <a:pt x="93" y="14984"/>
                </a:lnTo>
                <a:lnTo>
                  <a:pt x="77" y="14934"/>
                </a:lnTo>
                <a:lnTo>
                  <a:pt x="64" y="14883"/>
                </a:lnTo>
                <a:lnTo>
                  <a:pt x="52" y="14833"/>
                </a:lnTo>
                <a:lnTo>
                  <a:pt x="41" y="14782"/>
                </a:lnTo>
                <a:lnTo>
                  <a:pt x="31" y="14730"/>
                </a:lnTo>
                <a:lnTo>
                  <a:pt x="23" y="14679"/>
                </a:lnTo>
                <a:lnTo>
                  <a:pt x="15" y="14626"/>
                </a:lnTo>
                <a:lnTo>
                  <a:pt x="10" y="14574"/>
                </a:lnTo>
                <a:lnTo>
                  <a:pt x="5" y="14520"/>
                </a:lnTo>
                <a:lnTo>
                  <a:pt x="2" y="14467"/>
                </a:lnTo>
                <a:lnTo>
                  <a:pt x="1" y="14413"/>
                </a:lnTo>
                <a:lnTo>
                  <a:pt x="0" y="14359"/>
                </a:lnTo>
                <a:lnTo>
                  <a:pt x="0" y="13516"/>
                </a:lnTo>
                <a:lnTo>
                  <a:pt x="9729" y="13516"/>
                </a:lnTo>
                <a:lnTo>
                  <a:pt x="9729" y="12247"/>
                </a:lnTo>
                <a:lnTo>
                  <a:pt x="0" y="12247"/>
                </a:lnTo>
                <a:lnTo>
                  <a:pt x="0" y="7598"/>
                </a:lnTo>
                <a:lnTo>
                  <a:pt x="1" y="7544"/>
                </a:lnTo>
                <a:lnTo>
                  <a:pt x="2" y="7489"/>
                </a:lnTo>
                <a:lnTo>
                  <a:pt x="5" y="7436"/>
                </a:lnTo>
                <a:lnTo>
                  <a:pt x="10" y="7383"/>
                </a:lnTo>
                <a:lnTo>
                  <a:pt x="15" y="7330"/>
                </a:lnTo>
                <a:lnTo>
                  <a:pt x="23" y="7277"/>
                </a:lnTo>
                <a:lnTo>
                  <a:pt x="31" y="7226"/>
                </a:lnTo>
                <a:lnTo>
                  <a:pt x="41" y="7174"/>
                </a:lnTo>
                <a:lnTo>
                  <a:pt x="52" y="7123"/>
                </a:lnTo>
                <a:lnTo>
                  <a:pt x="64" y="7072"/>
                </a:lnTo>
                <a:lnTo>
                  <a:pt x="77" y="7022"/>
                </a:lnTo>
                <a:lnTo>
                  <a:pt x="93" y="6971"/>
                </a:lnTo>
                <a:lnTo>
                  <a:pt x="109" y="6923"/>
                </a:lnTo>
                <a:lnTo>
                  <a:pt x="127" y="6874"/>
                </a:lnTo>
                <a:lnTo>
                  <a:pt x="145" y="6825"/>
                </a:lnTo>
                <a:lnTo>
                  <a:pt x="166" y="6777"/>
                </a:lnTo>
                <a:lnTo>
                  <a:pt x="187" y="6730"/>
                </a:lnTo>
                <a:lnTo>
                  <a:pt x="208" y="6682"/>
                </a:lnTo>
                <a:lnTo>
                  <a:pt x="232" y="6637"/>
                </a:lnTo>
                <a:lnTo>
                  <a:pt x="256" y="6591"/>
                </a:lnTo>
                <a:lnTo>
                  <a:pt x="280" y="6546"/>
                </a:lnTo>
                <a:lnTo>
                  <a:pt x="306" y="6503"/>
                </a:lnTo>
                <a:lnTo>
                  <a:pt x="333" y="6460"/>
                </a:lnTo>
                <a:lnTo>
                  <a:pt x="361" y="6418"/>
                </a:lnTo>
                <a:lnTo>
                  <a:pt x="390" y="6377"/>
                </a:lnTo>
                <a:lnTo>
                  <a:pt x="419" y="6336"/>
                </a:lnTo>
                <a:lnTo>
                  <a:pt x="450" y="6295"/>
                </a:lnTo>
                <a:lnTo>
                  <a:pt x="482" y="6256"/>
                </a:lnTo>
                <a:lnTo>
                  <a:pt x="514" y="6218"/>
                </a:lnTo>
                <a:lnTo>
                  <a:pt x="547" y="6180"/>
                </a:lnTo>
                <a:lnTo>
                  <a:pt x="582" y="6144"/>
                </a:lnTo>
                <a:lnTo>
                  <a:pt x="617" y="6107"/>
                </a:lnTo>
                <a:lnTo>
                  <a:pt x="653" y="6072"/>
                </a:lnTo>
                <a:lnTo>
                  <a:pt x="690" y="6038"/>
                </a:lnTo>
                <a:lnTo>
                  <a:pt x="727" y="6005"/>
                </a:lnTo>
                <a:lnTo>
                  <a:pt x="766" y="5972"/>
                </a:lnTo>
                <a:lnTo>
                  <a:pt x="805" y="5941"/>
                </a:lnTo>
                <a:lnTo>
                  <a:pt x="845" y="5911"/>
                </a:lnTo>
                <a:lnTo>
                  <a:pt x="886" y="5882"/>
                </a:lnTo>
                <a:lnTo>
                  <a:pt x="927" y="5853"/>
                </a:lnTo>
                <a:lnTo>
                  <a:pt x="969" y="5825"/>
                </a:lnTo>
                <a:lnTo>
                  <a:pt x="1013" y="5798"/>
                </a:lnTo>
                <a:lnTo>
                  <a:pt x="1056" y="5773"/>
                </a:lnTo>
                <a:lnTo>
                  <a:pt x="1101" y="5748"/>
                </a:lnTo>
                <a:lnTo>
                  <a:pt x="1147" y="5724"/>
                </a:lnTo>
                <a:lnTo>
                  <a:pt x="1192" y="5701"/>
                </a:lnTo>
                <a:lnTo>
                  <a:pt x="1239" y="5679"/>
                </a:lnTo>
                <a:lnTo>
                  <a:pt x="1287" y="5657"/>
                </a:lnTo>
                <a:lnTo>
                  <a:pt x="1335" y="5638"/>
                </a:lnTo>
                <a:lnTo>
                  <a:pt x="1384" y="5619"/>
                </a:lnTo>
                <a:lnTo>
                  <a:pt x="1433" y="5602"/>
                </a:lnTo>
                <a:lnTo>
                  <a:pt x="1483" y="5585"/>
                </a:lnTo>
                <a:lnTo>
                  <a:pt x="1533" y="5571"/>
                </a:lnTo>
                <a:lnTo>
                  <a:pt x="1584" y="5557"/>
                </a:lnTo>
                <a:lnTo>
                  <a:pt x="1634" y="5544"/>
                </a:lnTo>
                <a:lnTo>
                  <a:pt x="1686" y="5534"/>
                </a:lnTo>
                <a:lnTo>
                  <a:pt x="1736" y="5524"/>
                </a:lnTo>
                <a:lnTo>
                  <a:pt x="1789" y="5515"/>
                </a:lnTo>
                <a:lnTo>
                  <a:pt x="1842" y="5508"/>
                </a:lnTo>
                <a:lnTo>
                  <a:pt x="1894" y="5503"/>
                </a:lnTo>
                <a:lnTo>
                  <a:pt x="1948" y="5498"/>
                </a:lnTo>
                <a:lnTo>
                  <a:pt x="2001" y="5495"/>
                </a:lnTo>
                <a:lnTo>
                  <a:pt x="2055" y="5493"/>
                </a:lnTo>
                <a:lnTo>
                  <a:pt x="2110" y="5493"/>
                </a:lnTo>
                <a:lnTo>
                  <a:pt x="10590" y="5493"/>
                </a:lnTo>
                <a:lnTo>
                  <a:pt x="10644" y="5493"/>
                </a:lnTo>
                <a:lnTo>
                  <a:pt x="10698" y="5495"/>
                </a:lnTo>
                <a:lnTo>
                  <a:pt x="10752" y="5498"/>
                </a:lnTo>
                <a:lnTo>
                  <a:pt x="10806" y="5503"/>
                </a:lnTo>
                <a:lnTo>
                  <a:pt x="10858" y="5508"/>
                </a:lnTo>
                <a:lnTo>
                  <a:pt x="10911" y="5515"/>
                </a:lnTo>
                <a:lnTo>
                  <a:pt x="10962" y="5524"/>
                </a:lnTo>
                <a:lnTo>
                  <a:pt x="11015" y="5534"/>
                </a:lnTo>
                <a:lnTo>
                  <a:pt x="11065" y="5544"/>
                </a:lnTo>
                <a:lnTo>
                  <a:pt x="11117" y="5557"/>
                </a:lnTo>
                <a:lnTo>
                  <a:pt x="11168" y="5571"/>
                </a:lnTo>
                <a:lnTo>
                  <a:pt x="11218" y="5585"/>
                </a:lnTo>
                <a:lnTo>
                  <a:pt x="11268" y="5602"/>
                </a:lnTo>
                <a:lnTo>
                  <a:pt x="11316" y="5619"/>
                </a:lnTo>
                <a:lnTo>
                  <a:pt x="11366" y="5638"/>
                </a:lnTo>
                <a:lnTo>
                  <a:pt x="11414" y="5657"/>
                </a:lnTo>
                <a:lnTo>
                  <a:pt x="11462" y="5679"/>
                </a:lnTo>
                <a:lnTo>
                  <a:pt x="11509" y="5701"/>
                </a:lnTo>
                <a:lnTo>
                  <a:pt x="11556" y="5724"/>
                </a:lnTo>
                <a:lnTo>
                  <a:pt x="11602" y="5748"/>
                </a:lnTo>
                <a:lnTo>
                  <a:pt x="11646" y="5773"/>
                </a:lnTo>
                <a:lnTo>
                  <a:pt x="11690" y="5798"/>
                </a:lnTo>
                <a:lnTo>
                  <a:pt x="11734" y="5825"/>
                </a:lnTo>
                <a:lnTo>
                  <a:pt x="11776" y="5853"/>
                </a:lnTo>
                <a:lnTo>
                  <a:pt x="11818" y="5882"/>
                </a:lnTo>
                <a:lnTo>
                  <a:pt x="11858" y="5911"/>
                </a:lnTo>
                <a:lnTo>
                  <a:pt x="11899" y="5941"/>
                </a:lnTo>
                <a:lnTo>
                  <a:pt x="11938" y="5972"/>
                </a:lnTo>
                <a:lnTo>
                  <a:pt x="11976" y="6005"/>
                </a:lnTo>
                <a:lnTo>
                  <a:pt x="12014" y="6038"/>
                </a:lnTo>
                <a:lnTo>
                  <a:pt x="12051" y="6072"/>
                </a:lnTo>
                <a:lnTo>
                  <a:pt x="12087" y="6107"/>
                </a:lnTo>
                <a:lnTo>
                  <a:pt x="12122" y="6144"/>
                </a:lnTo>
                <a:lnTo>
                  <a:pt x="12156" y="6180"/>
                </a:lnTo>
                <a:lnTo>
                  <a:pt x="12190" y="6218"/>
                </a:lnTo>
                <a:lnTo>
                  <a:pt x="12222" y="6256"/>
                </a:lnTo>
                <a:lnTo>
                  <a:pt x="12254" y="6295"/>
                </a:lnTo>
                <a:lnTo>
                  <a:pt x="12284" y="6336"/>
                </a:lnTo>
                <a:lnTo>
                  <a:pt x="12314" y="6377"/>
                </a:lnTo>
                <a:lnTo>
                  <a:pt x="12343" y="6418"/>
                </a:lnTo>
                <a:lnTo>
                  <a:pt x="12371" y="6460"/>
                </a:lnTo>
                <a:lnTo>
                  <a:pt x="12398" y="6503"/>
                </a:lnTo>
                <a:lnTo>
                  <a:pt x="12423" y="6546"/>
                </a:lnTo>
                <a:lnTo>
                  <a:pt x="12448" y="6591"/>
                </a:lnTo>
                <a:lnTo>
                  <a:pt x="12472" y="6637"/>
                </a:lnTo>
                <a:lnTo>
                  <a:pt x="12496" y="6682"/>
                </a:lnTo>
                <a:lnTo>
                  <a:pt x="12517" y="6730"/>
                </a:lnTo>
                <a:lnTo>
                  <a:pt x="12539" y="6777"/>
                </a:lnTo>
                <a:lnTo>
                  <a:pt x="12560" y="6825"/>
                </a:lnTo>
                <a:lnTo>
                  <a:pt x="12578" y="6874"/>
                </a:lnTo>
                <a:lnTo>
                  <a:pt x="12596" y="6923"/>
                </a:lnTo>
                <a:lnTo>
                  <a:pt x="12612" y="6971"/>
                </a:lnTo>
                <a:lnTo>
                  <a:pt x="12627" y="7022"/>
                </a:lnTo>
                <a:lnTo>
                  <a:pt x="12640" y="7072"/>
                </a:lnTo>
                <a:lnTo>
                  <a:pt x="12652" y="7123"/>
                </a:lnTo>
                <a:lnTo>
                  <a:pt x="12664" y="7174"/>
                </a:lnTo>
                <a:lnTo>
                  <a:pt x="12673" y="7226"/>
                </a:lnTo>
                <a:lnTo>
                  <a:pt x="12681" y="7277"/>
                </a:lnTo>
                <a:lnTo>
                  <a:pt x="12689" y="7330"/>
                </a:lnTo>
                <a:lnTo>
                  <a:pt x="12695" y="7383"/>
                </a:lnTo>
                <a:lnTo>
                  <a:pt x="12699" y="7436"/>
                </a:lnTo>
                <a:lnTo>
                  <a:pt x="12702" y="7489"/>
                </a:lnTo>
                <a:lnTo>
                  <a:pt x="12704" y="7544"/>
                </a:lnTo>
                <a:lnTo>
                  <a:pt x="12705" y="7598"/>
                </a:lnTo>
                <a:lnTo>
                  <a:pt x="12705" y="8441"/>
                </a:lnTo>
                <a:lnTo>
                  <a:pt x="2954" y="8441"/>
                </a:lnTo>
                <a:lnTo>
                  <a:pt x="2954" y="9703"/>
                </a:lnTo>
                <a:lnTo>
                  <a:pt x="12705" y="9703"/>
                </a:lnTo>
                <a:lnTo>
                  <a:pt x="12705" y="14359"/>
                </a:lnTo>
                <a:lnTo>
                  <a:pt x="12704" y="14413"/>
                </a:lnTo>
                <a:lnTo>
                  <a:pt x="12702" y="14467"/>
                </a:lnTo>
                <a:lnTo>
                  <a:pt x="12699" y="14520"/>
                </a:lnTo>
                <a:lnTo>
                  <a:pt x="12695" y="14574"/>
                </a:lnTo>
                <a:lnTo>
                  <a:pt x="12689" y="14626"/>
                </a:lnTo>
                <a:lnTo>
                  <a:pt x="12681" y="14679"/>
                </a:lnTo>
                <a:lnTo>
                  <a:pt x="12673" y="14730"/>
                </a:lnTo>
                <a:lnTo>
                  <a:pt x="12664" y="14782"/>
                </a:lnTo>
                <a:lnTo>
                  <a:pt x="12652" y="14833"/>
                </a:lnTo>
                <a:lnTo>
                  <a:pt x="12640" y="14883"/>
                </a:lnTo>
                <a:lnTo>
                  <a:pt x="12627" y="14934"/>
                </a:lnTo>
                <a:lnTo>
                  <a:pt x="12612" y="14984"/>
                </a:lnTo>
                <a:lnTo>
                  <a:pt x="12596" y="15034"/>
                </a:lnTo>
                <a:lnTo>
                  <a:pt x="12578" y="15082"/>
                </a:lnTo>
                <a:lnTo>
                  <a:pt x="12560" y="15131"/>
                </a:lnTo>
                <a:lnTo>
                  <a:pt x="12539" y="15179"/>
                </a:lnTo>
                <a:lnTo>
                  <a:pt x="12517" y="15227"/>
                </a:lnTo>
                <a:lnTo>
                  <a:pt x="12496" y="15274"/>
                </a:lnTo>
                <a:lnTo>
                  <a:pt x="12472" y="15320"/>
                </a:lnTo>
                <a:lnTo>
                  <a:pt x="12448" y="15365"/>
                </a:lnTo>
                <a:lnTo>
                  <a:pt x="12423" y="15410"/>
                </a:lnTo>
                <a:lnTo>
                  <a:pt x="12398" y="15454"/>
                </a:lnTo>
                <a:lnTo>
                  <a:pt x="12371" y="15497"/>
                </a:lnTo>
                <a:lnTo>
                  <a:pt x="12343" y="15539"/>
                </a:lnTo>
                <a:lnTo>
                  <a:pt x="12314" y="15580"/>
                </a:lnTo>
                <a:lnTo>
                  <a:pt x="12284" y="15621"/>
                </a:lnTo>
                <a:lnTo>
                  <a:pt x="12254" y="15660"/>
                </a:lnTo>
                <a:lnTo>
                  <a:pt x="12222" y="15699"/>
                </a:lnTo>
                <a:lnTo>
                  <a:pt x="12190" y="15739"/>
                </a:lnTo>
                <a:lnTo>
                  <a:pt x="12156" y="15776"/>
                </a:lnTo>
                <a:lnTo>
                  <a:pt x="12122" y="15813"/>
                </a:lnTo>
                <a:lnTo>
                  <a:pt x="12087" y="15849"/>
                </a:lnTo>
                <a:lnTo>
                  <a:pt x="12051" y="15884"/>
                </a:lnTo>
                <a:lnTo>
                  <a:pt x="12014" y="15919"/>
                </a:lnTo>
                <a:lnTo>
                  <a:pt x="11976" y="15952"/>
                </a:lnTo>
                <a:lnTo>
                  <a:pt x="11938" y="15983"/>
                </a:lnTo>
                <a:lnTo>
                  <a:pt x="11899" y="16015"/>
                </a:lnTo>
                <a:lnTo>
                  <a:pt x="11858" y="16046"/>
                </a:lnTo>
                <a:lnTo>
                  <a:pt x="11818" y="16075"/>
                </a:lnTo>
                <a:lnTo>
                  <a:pt x="11776" y="16104"/>
                </a:lnTo>
                <a:lnTo>
                  <a:pt x="11734" y="16132"/>
                </a:lnTo>
                <a:lnTo>
                  <a:pt x="11690" y="16158"/>
                </a:lnTo>
                <a:lnTo>
                  <a:pt x="11646" y="16184"/>
                </a:lnTo>
                <a:lnTo>
                  <a:pt x="11602" y="16209"/>
                </a:lnTo>
                <a:lnTo>
                  <a:pt x="11556" y="16232"/>
                </a:lnTo>
                <a:lnTo>
                  <a:pt x="11509" y="16256"/>
                </a:lnTo>
                <a:lnTo>
                  <a:pt x="11462" y="16278"/>
                </a:lnTo>
                <a:lnTo>
                  <a:pt x="11414" y="16298"/>
                </a:lnTo>
                <a:lnTo>
                  <a:pt x="11366" y="16319"/>
                </a:lnTo>
                <a:lnTo>
                  <a:pt x="11316" y="16337"/>
                </a:lnTo>
                <a:lnTo>
                  <a:pt x="11268" y="16355"/>
                </a:lnTo>
                <a:lnTo>
                  <a:pt x="11218" y="16371"/>
                </a:lnTo>
                <a:lnTo>
                  <a:pt x="11168" y="16387"/>
                </a:lnTo>
                <a:lnTo>
                  <a:pt x="11117" y="16400"/>
                </a:lnTo>
                <a:lnTo>
                  <a:pt x="11065" y="16413"/>
                </a:lnTo>
                <a:lnTo>
                  <a:pt x="11015" y="16423"/>
                </a:lnTo>
                <a:lnTo>
                  <a:pt x="10962" y="16433"/>
                </a:lnTo>
                <a:lnTo>
                  <a:pt x="10911" y="16441"/>
                </a:lnTo>
                <a:lnTo>
                  <a:pt x="10858" y="16449"/>
                </a:lnTo>
                <a:lnTo>
                  <a:pt x="10806" y="16454"/>
                </a:lnTo>
                <a:lnTo>
                  <a:pt x="10752" y="16459"/>
                </a:lnTo>
                <a:lnTo>
                  <a:pt x="10698" y="16462"/>
                </a:lnTo>
                <a:lnTo>
                  <a:pt x="10644" y="16463"/>
                </a:lnTo>
                <a:lnTo>
                  <a:pt x="10590" y="16464"/>
                </a:lnTo>
                <a:lnTo>
                  <a:pt x="2110" y="1646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chemeClr val="tx2"/>
              </a:solidFill>
              <a:effectLst/>
              <a:uLnTx/>
              <a:uFillTx/>
              <a:latin typeface="Sparkasse Head"/>
              <a:cs typeface="Sparkasse Head"/>
            </a:endParaRPr>
          </a:p>
        </p:txBody>
      </p:sp>
      <p:sp>
        <p:nvSpPr>
          <p:cNvPr id="16" name="Rechteck 15"/>
          <p:cNvSpPr/>
          <p:nvPr/>
        </p:nvSpPr>
        <p:spPr>
          <a:xfrm>
            <a:off x="3439680" y="1332093"/>
            <a:ext cx="181879" cy="179045"/>
          </a:xfrm>
          <a:prstGeom prst="rect">
            <a:avLst/>
          </a:prstGeom>
          <a:solidFill>
            <a:srgbClr val="FC00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b="1"/>
              <a:t>1</a:t>
            </a:r>
          </a:p>
        </p:txBody>
      </p:sp>
      <p:sp>
        <p:nvSpPr>
          <p:cNvPr id="18" name="Textfeld 17"/>
          <p:cNvSpPr txBox="1"/>
          <p:nvPr/>
        </p:nvSpPr>
        <p:spPr>
          <a:xfrm>
            <a:off x="3653512" y="922300"/>
            <a:ext cx="1898521" cy="432045"/>
          </a:xfrm>
          <a:prstGeom prst="rect">
            <a:avLst/>
          </a:prstGeom>
          <a:noFill/>
        </p:spPr>
        <p:txBody>
          <a:bodyPr wrap="square" lIns="108000" tIns="46800" rIns="108000" bIns="46800" rtlCol="0">
            <a:noAutofit/>
          </a:bodyPr>
          <a:lstStyle/>
          <a:p>
            <a:r>
              <a:rPr lang="de-DE" sz="1200" dirty="0"/>
              <a:t>Status quo</a:t>
            </a:r>
          </a:p>
          <a:p>
            <a:endParaRPr lang="de-DE" sz="1200" dirty="0"/>
          </a:p>
        </p:txBody>
      </p:sp>
      <p:cxnSp>
        <p:nvCxnSpPr>
          <p:cNvPr id="19" name="Gerade Verbindung 18"/>
          <p:cNvCxnSpPr/>
          <p:nvPr/>
        </p:nvCxnSpPr>
        <p:spPr>
          <a:xfrm>
            <a:off x="4608490" y="1077863"/>
            <a:ext cx="2245852" cy="0"/>
          </a:xfrm>
          <a:prstGeom prst="line">
            <a:avLst/>
          </a:prstGeom>
          <a:ln w="635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0" name="Rechteck 19"/>
          <p:cNvSpPr/>
          <p:nvPr/>
        </p:nvSpPr>
        <p:spPr>
          <a:xfrm>
            <a:off x="5875606" y="2295221"/>
            <a:ext cx="758973" cy="264693"/>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a:p>
        </p:txBody>
      </p:sp>
      <p:sp>
        <p:nvSpPr>
          <p:cNvPr id="27" name="Text Box 26"/>
          <p:cNvSpPr txBox="1">
            <a:spLocks noChangeArrowheads="1"/>
          </p:cNvSpPr>
          <p:nvPr/>
        </p:nvSpPr>
        <p:spPr bwMode="auto">
          <a:xfrm>
            <a:off x="7135307" y="4187825"/>
            <a:ext cx="16530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56832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lvl="0" defTabSz="914400">
              <a:defRPr/>
            </a:pPr>
            <a:r>
              <a:rPr lang="de-DE" altLang="de-DE" sz="900" kern="0" dirty="0">
                <a:solidFill>
                  <a:schemeClr val="tx2"/>
                </a:solidFill>
                <a:latin typeface="Sparkasse Rg"/>
                <a:cs typeface="Sparkasse Rg"/>
              </a:rPr>
              <a:t>Sparkasse</a:t>
            </a:r>
          </a:p>
          <a:p>
            <a:pPr>
              <a:defRPr/>
            </a:pPr>
            <a:r>
              <a:rPr lang="de-DE" altLang="de-DE" sz="900" kern="0" dirty="0">
                <a:solidFill>
                  <a:schemeClr val="tx2"/>
                </a:solidFill>
                <a:latin typeface="Sparkasse Rg"/>
                <a:cs typeface="Sparkasse Rg"/>
              </a:rPr>
              <a:t>Uelzen Lüchow-Dannenberg</a:t>
            </a:r>
          </a:p>
        </p:txBody>
      </p:sp>
      <p:sp>
        <p:nvSpPr>
          <p:cNvPr id="28" name="Freeform 27"/>
          <p:cNvSpPr>
            <a:spLocks noChangeAspect="1" noEditPoints="1"/>
          </p:cNvSpPr>
          <p:nvPr/>
        </p:nvSpPr>
        <p:spPr bwMode="auto">
          <a:xfrm>
            <a:off x="7029814" y="4178113"/>
            <a:ext cx="129159" cy="168021"/>
          </a:xfrm>
          <a:custGeom>
            <a:avLst/>
            <a:gdLst>
              <a:gd name="T0" fmla="*/ 4267 w 12705"/>
              <a:gd name="T1" fmla="*/ 1682 h 16464"/>
              <a:gd name="T2" fmla="*/ 4412 w 12705"/>
              <a:gd name="T3" fmla="*/ 1238 h 16464"/>
              <a:gd name="T4" fmla="*/ 4646 w 12705"/>
              <a:gd name="T5" fmla="*/ 844 h 16464"/>
              <a:gd name="T6" fmla="*/ 4957 w 12705"/>
              <a:gd name="T7" fmla="*/ 513 h 16464"/>
              <a:gd name="T8" fmla="*/ 5334 w 12705"/>
              <a:gd name="T9" fmla="*/ 255 h 16464"/>
              <a:gd name="T10" fmla="*/ 5768 w 12705"/>
              <a:gd name="T11" fmla="*/ 78 h 16464"/>
              <a:gd name="T12" fmla="*/ 6238 w 12705"/>
              <a:gd name="T13" fmla="*/ 3 h 16464"/>
              <a:gd name="T14" fmla="*/ 6720 w 12705"/>
              <a:gd name="T15" fmla="*/ 32 h 16464"/>
              <a:gd name="T16" fmla="*/ 7171 w 12705"/>
              <a:gd name="T17" fmla="*/ 166 h 16464"/>
              <a:gd name="T18" fmla="*/ 7571 w 12705"/>
              <a:gd name="T19" fmla="*/ 389 h 16464"/>
              <a:gd name="T20" fmla="*/ 7909 w 12705"/>
              <a:gd name="T21" fmla="*/ 688 h 16464"/>
              <a:gd name="T22" fmla="*/ 8176 w 12705"/>
              <a:gd name="T23" fmla="*/ 1056 h 16464"/>
              <a:gd name="T24" fmla="*/ 8364 w 12705"/>
              <a:gd name="T25" fmla="*/ 1481 h 16464"/>
              <a:gd name="T26" fmla="*/ 8451 w 12705"/>
              <a:gd name="T27" fmla="*/ 1944 h 16464"/>
              <a:gd name="T28" fmla="*/ 8434 w 12705"/>
              <a:gd name="T29" fmla="*/ 2426 h 16464"/>
              <a:gd name="T30" fmla="*/ 8311 w 12705"/>
              <a:gd name="T31" fmla="*/ 2880 h 16464"/>
              <a:gd name="T32" fmla="*/ 8096 w 12705"/>
              <a:gd name="T33" fmla="*/ 3287 h 16464"/>
              <a:gd name="T34" fmla="*/ 7804 w 12705"/>
              <a:gd name="T35" fmla="*/ 3631 h 16464"/>
              <a:gd name="T36" fmla="*/ 7444 w 12705"/>
              <a:gd name="T37" fmla="*/ 3906 h 16464"/>
              <a:gd name="T38" fmla="*/ 7023 w 12705"/>
              <a:gd name="T39" fmla="*/ 4104 h 16464"/>
              <a:gd name="T40" fmla="*/ 6562 w 12705"/>
              <a:gd name="T41" fmla="*/ 4202 h 16464"/>
              <a:gd name="T42" fmla="*/ 6078 w 12705"/>
              <a:gd name="T43" fmla="*/ 4197 h 16464"/>
              <a:gd name="T44" fmla="*/ 5619 w 12705"/>
              <a:gd name="T45" fmla="*/ 4086 h 16464"/>
              <a:gd name="T46" fmla="*/ 5201 w 12705"/>
              <a:gd name="T47" fmla="*/ 3879 h 16464"/>
              <a:gd name="T48" fmla="*/ 4845 w 12705"/>
              <a:gd name="T49" fmla="*/ 3596 h 16464"/>
              <a:gd name="T50" fmla="*/ 4560 w 12705"/>
              <a:gd name="T51" fmla="*/ 3244 h 16464"/>
              <a:gd name="T52" fmla="*/ 4353 w 12705"/>
              <a:gd name="T53" fmla="*/ 2831 h 16464"/>
              <a:gd name="T54" fmla="*/ 4241 w 12705"/>
              <a:gd name="T55" fmla="*/ 2374 h 16464"/>
              <a:gd name="T56" fmla="*/ 1948 w 12705"/>
              <a:gd name="T57" fmla="*/ 16459 h 16464"/>
              <a:gd name="T58" fmla="*/ 1483 w 12705"/>
              <a:gd name="T59" fmla="*/ 16371 h 16464"/>
              <a:gd name="T60" fmla="*/ 1056 w 12705"/>
              <a:gd name="T61" fmla="*/ 16184 h 16464"/>
              <a:gd name="T62" fmla="*/ 690 w 12705"/>
              <a:gd name="T63" fmla="*/ 15919 h 16464"/>
              <a:gd name="T64" fmla="*/ 390 w 12705"/>
              <a:gd name="T65" fmla="*/ 15580 h 16464"/>
              <a:gd name="T66" fmla="*/ 166 w 12705"/>
              <a:gd name="T67" fmla="*/ 15179 h 16464"/>
              <a:gd name="T68" fmla="*/ 31 w 12705"/>
              <a:gd name="T69" fmla="*/ 14730 h 16464"/>
              <a:gd name="T70" fmla="*/ 9729 w 12705"/>
              <a:gd name="T71" fmla="*/ 13516 h 16464"/>
              <a:gd name="T72" fmla="*/ 23 w 12705"/>
              <a:gd name="T73" fmla="*/ 7277 h 16464"/>
              <a:gd name="T74" fmla="*/ 145 w 12705"/>
              <a:gd name="T75" fmla="*/ 6825 h 16464"/>
              <a:gd name="T76" fmla="*/ 361 w 12705"/>
              <a:gd name="T77" fmla="*/ 6418 h 16464"/>
              <a:gd name="T78" fmla="*/ 653 w 12705"/>
              <a:gd name="T79" fmla="*/ 6072 h 16464"/>
              <a:gd name="T80" fmla="*/ 1013 w 12705"/>
              <a:gd name="T81" fmla="*/ 5798 h 16464"/>
              <a:gd name="T82" fmla="*/ 1433 w 12705"/>
              <a:gd name="T83" fmla="*/ 5602 h 16464"/>
              <a:gd name="T84" fmla="*/ 1894 w 12705"/>
              <a:gd name="T85" fmla="*/ 5503 h 16464"/>
              <a:gd name="T86" fmla="*/ 10806 w 12705"/>
              <a:gd name="T87" fmla="*/ 5503 h 16464"/>
              <a:gd name="T88" fmla="*/ 11268 w 12705"/>
              <a:gd name="T89" fmla="*/ 5602 h 16464"/>
              <a:gd name="T90" fmla="*/ 11690 w 12705"/>
              <a:gd name="T91" fmla="*/ 5798 h 16464"/>
              <a:gd name="T92" fmla="*/ 12051 w 12705"/>
              <a:gd name="T93" fmla="*/ 6072 h 16464"/>
              <a:gd name="T94" fmla="*/ 12343 w 12705"/>
              <a:gd name="T95" fmla="*/ 6418 h 16464"/>
              <a:gd name="T96" fmla="*/ 12560 w 12705"/>
              <a:gd name="T97" fmla="*/ 6825 h 16464"/>
              <a:gd name="T98" fmla="*/ 12681 w 12705"/>
              <a:gd name="T99" fmla="*/ 7277 h 16464"/>
              <a:gd name="T100" fmla="*/ 2954 w 12705"/>
              <a:gd name="T101" fmla="*/ 9703 h 16464"/>
              <a:gd name="T102" fmla="*/ 12673 w 12705"/>
              <a:gd name="T103" fmla="*/ 14730 h 16464"/>
              <a:gd name="T104" fmla="*/ 12539 w 12705"/>
              <a:gd name="T105" fmla="*/ 15179 h 16464"/>
              <a:gd name="T106" fmla="*/ 12314 w 12705"/>
              <a:gd name="T107" fmla="*/ 15580 h 16464"/>
              <a:gd name="T108" fmla="*/ 12014 w 12705"/>
              <a:gd name="T109" fmla="*/ 15919 h 16464"/>
              <a:gd name="T110" fmla="*/ 11646 w 12705"/>
              <a:gd name="T111" fmla="*/ 16184 h 16464"/>
              <a:gd name="T112" fmla="*/ 11218 w 12705"/>
              <a:gd name="T113" fmla="*/ 16371 h 16464"/>
              <a:gd name="T114" fmla="*/ 10752 w 12705"/>
              <a:gd name="T115" fmla="*/ 16459 h 16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05" h="16464">
                <a:moveTo>
                  <a:pt x="4226" y="2105"/>
                </a:moveTo>
                <a:lnTo>
                  <a:pt x="4226" y="2052"/>
                </a:lnTo>
                <a:lnTo>
                  <a:pt x="4228" y="1997"/>
                </a:lnTo>
                <a:lnTo>
                  <a:pt x="4231" y="1944"/>
                </a:lnTo>
                <a:lnTo>
                  <a:pt x="4236" y="1890"/>
                </a:lnTo>
                <a:lnTo>
                  <a:pt x="4241" y="1838"/>
                </a:lnTo>
                <a:lnTo>
                  <a:pt x="4248" y="1786"/>
                </a:lnTo>
                <a:lnTo>
                  <a:pt x="4258" y="1734"/>
                </a:lnTo>
                <a:lnTo>
                  <a:pt x="4267" y="1682"/>
                </a:lnTo>
                <a:lnTo>
                  <a:pt x="4278" y="1631"/>
                </a:lnTo>
                <a:lnTo>
                  <a:pt x="4291" y="1581"/>
                </a:lnTo>
                <a:lnTo>
                  <a:pt x="4304" y="1531"/>
                </a:lnTo>
                <a:lnTo>
                  <a:pt x="4320" y="1481"/>
                </a:lnTo>
                <a:lnTo>
                  <a:pt x="4335" y="1431"/>
                </a:lnTo>
                <a:lnTo>
                  <a:pt x="4353" y="1382"/>
                </a:lnTo>
                <a:lnTo>
                  <a:pt x="4371" y="1334"/>
                </a:lnTo>
                <a:lnTo>
                  <a:pt x="4392" y="1285"/>
                </a:lnTo>
                <a:lnTo>
                  <a:pt x="4412" y="1238"/>
                </a:lnTo>
                <a:lnTo>
                  <a:pt x="4435" y="1191"/>
                </a:lnTo>
                <a:lnTo>
                  <a:pt x="4458" y="1145"/>
                </a:lnTo>
                <a:lnTo>
                  <a:pt x="4482" y="1100"/>
                </a:lnTo>
                <a:lnTo>
                  <a:pt x="4507" y="1056"/>
                </a:lnTo>
                <a:lnTo>
                  <a:pt x="4533" y="1012"/>
                </a:lnTo>
                <a:lnTo>
                  <a:pt x="4560" y="968"/>
                </a:lnTo>
                <a:lnTo>
                  <a:pt x="4588" y="926"/>
                </a:lnTo>
                <a:lnTo>
                  <a:pt x="4617" y="885"/>
                </a:lnTo>
                <a:lnTo>
                  <a:pt x="4646" y="844"/>
                </a:lnTo>
                <a:lnTo>
                  <a:pt x="4677" y="805"/>
                </a:lnTo>
                <a:lnTo>
                  <a:pt x="4709" y="765"/>
                </a:lnTo>
                <a:lnTo>
                  <a:pt x="4741" y="726"/>
                </a:lnTo>
                <a:lnTo>
                  <a:pt x="4775" y="688"/>
                </a:lnTo>
                <a:lnTo>
                  <a:pt x="4809" y="651"/>
                </a:lnTo>
                <a:lnTo>
                  <a:pt x="4845" y="615"/>
                </a:lnTo>
                <a:lnTo>
                  <a:pt x="4882" y="580"/>
                </a:lnTo>
                <a:lnTo>
                  <a:pt x="4919" y="546"/>
                </a:lnTo>
                <a:lnTo>
                  <a:pt x="4957" y="513"/>
                </a:lnTo>
                <a:lnTo>
                  <a:pt x="4996" y="481"/>
                </a:lnTo>
                <a:lnTo>
                  <a:pt x="5035" y="450"/>
                </a:lnTo>
                <a:lnTo>
                  <a:pt x="5076" y="419"/>
                </a:lnTo>
                <a:lnTo>
                  <a:pt x="5117" y="389"/>
                </a:lnTo>
                <a:lnTo>
                  <a:pt x="5159" y="360"/>
                </a:lnTo>
                <a:lnTo>
                  <a:pt x="5201" y="333"/>
                </a:lnTo>
                <a:lnTo>
                  <a:pt x="5245" y="307"/>
                </a:lnTo>
                <a:lnTo>
                  <a:pt x="5289" y="281"/>
                </a:lnTo>
                <a:lnTo>
                  <a:pt x="5334" y="255"/>
                </a:lnTo>
                <a:lnTo>
                  <a:pt x="5380" y="232"/>
                </a:lnTo>
                <a:lnTo>
                  <a:pt x="5426" y="209"/>
                </a:lnTo>
                <a:lnTo>
                  <a:pt x="5473" y="186"/>
                </a:lnTo>
                <a:lnTo>
                  <a:pt x="5522" y="166"/>
                </a:lnTo>
                <a:lnTo>
                  <a:pt x="5570" y="145"/>
                </a:lnTo>
                <a:lnTo>
                  <a:pt x="5619" y="127"/>
                </a:lnTo>
                <a:lnTo>
                  <a:pt x="5668" y="109"/>
                </a:lnTo>
                <a:lnTo>
                  <a:pt x="5718" y="93"/>
                </a:lnTo>
                <a:lnTo>
                  <a:pt x="5768" y="78"/>
                </a:lnTo>
                <a:lnTo>
                  <a:pt x="5819" y="65"/>
                </a:lnTo>
                <a:lnTo>
                  <a:pt x="5869" y="52"/>
                </a:lnTo>
                <a:lnTo>
                  <a:pt x="5921" y="41"/>
                </a:lnTo>
                <a:lnTo>
                  <a:pt x="5973" y="32"/>
                </a:lnTo>
                <a:lnTo>
                  <a:pt x="6025" y="24"/>
                </a:lnTo>
                <a:lnTo>
                  <a:pt x="6078" y="16"/>
                </a:lnTo>
                <a:lnTo>
                  <a:pt x="6130" y="10"/>
                </a:lnTo>
                <a:lnTo>
                  <a:pt x="6184" y="6"/>
                </a:lnTo>
                <a:lnTo>
                  <a:pt x="6238" y="3"/>
                </a:lnTo>
                <a:lnTo>
                  <a:pt x="6291" y="1"/>
                </a:lnTo>
                <a:lnTo>
                  <a:pt x="6346" y="0"/>
                </a:lnTo>
                <a:lnTo>
                  <a:pt x="6400" y="1"/>
                </a:lnTo>
                <a:lnTo>
                  <a:pt x="6455" y="3"/>
                </a:lnTo>
                <a:lnTo>
                  <a:pt x="6509" y="6"/>
                </a:lnTo>
                <a:lnTo>
                  <a:pt x="6562" y="10"/>
                </a:lnTo>
                <a:lnTo>
                  <a:pt x="6615" y="16"/>
                </a:lnTo>
                <a:lnTo>
                  <a:pt x="6668" y="24"/>
                </a:lnTo>
                <a:lnTo>
                  <a:pt x="6720" y="32"/>
                </a:lnTo>
                <a:lnTo>
                  <a:pt x="6772" y="41"/>
                </a:lnTo>
                <a:lnTo>
                  <a:pt x="6823" y="52"/>
                </a:lnTo>
                <a:lnTo>
                  <a:pt x="6874" y="65"/>
                </a:lnTo>
                <a:lnTo>
                  <a:pt x="6924" y="78"/>
                </a:lnTo>
                <a:lnTo>
                  <a:pt x="6974" y="93"/>
                </a:lnTo>
                <a:lnTo>
                  <a:pt x="7023" y="109"/>
                </a:lnTo>
                <a:lnTo>
                  <a:pt x="7073" y="127"/>
                </a:lnTo>
                <a:lnTo>
                  <a:pt x="7122" y="145"/>
                </a:lnTo>
                <a:lnTo>
                  <a:pt x="7171" y="166"/>
                </a:lnTo>
                <a:lnTo>
                  <a:pt x="7218" y="186"/>
                </a:lnTo>
                <a:lnTo>
                  <a:pt x="7265" y="209"/>
                </a:lnTo>
                <a:lnTo>
                  <a:pt x="7311" y="232"/>
                </a:lnTo>
                <a:lnTo>
                  <a:pt x="7356" y="255"/>
                </a:lnTo>
                <a:lnTo>
                  <a:pt x="7401" y="281"/>
                </a:lnTo>
                <a:lnTo>
                  <a:pt x="7444" y="307"/>
                </a:lnTo>
                <a:lnTo>
                  <a:pt x="7487" y="333"/>
                </a:lnTo>
                <a:lnTo>
                  <a:pt x="7530" y="360"/>
                </a:lnTo>
                <a:lnTo>
                  <a:pt x="7571" y="389"/>
                </a:lnTo>
                <a:lnTo>
                  <a:pt x="7612" y="419"/>
                </a:lnTo>
                <a:lnTo>
                  <a:pt x="7651" y="450"/>
                </a:lnTo>
                <a:lnTo>
                  <a:pt x="7690" y="481"/>
                </a:lnTo>
                <a:lnTo>
                  <a:pt x="7730" y="513"/>
                </a:lnTo>
                <a:lnTo>
                  <a:pt x="7767" y="546"/>
                </a:lnTo>
                <a:lnTo>
                  <a:pt x="7804" y="580"/>
                </a:lnTo>
                <a:lnTo>
                  <a:pt x="7840" y="615"/>
                </a:lnTo>
                <a:lnTo>
                  <a:pt x="7875" y="651"/>
                </a:lnTo>
                <a:lnTo>
                  <a:pt x="7909" y="688"/>
                </a:lnTo>
                <a:lnTo>
                  <a:pt x="7943" y="726"/>
                </a:lnTo>
                <a:lnTo>
                  <a:pt x="7975" y="765"/>
                </a:lnTo>
                <a:lnTo>
                  <a:pt x="8007" y="805"/>
                </a:lnTo>
                <a:lnTo>
                  <a:pt x="8037" y="844"/>
                </a:lnTo>
                <a:lnTo>
                  <a:pt x="8067" y="885"/>
                </a:lnTo>
                <a:lnTo>
                  <a:pt x="8096" y="926"/>
                </a:lnTo>
                <a:lnTo>
                  <a:pt x="8124" y="968"/>
                </a:lnTo>
                <a:lnTo>
                  <a:pt x="8150" y="1012"/>
                </a:lnTo>
                <a:lnTo>
                  <a:pt x="8176" y="1056"/>
                </a:lnTo>
                <a:lnTo>
                  <a:pt x="8201" y="1100"/>
                </a:lnTo>
                <a:lnTo>
                  <a:pt x="8225" y="1145"/>
                </a:lnTo>
                <a:lnTo>
                  <a:pt x="8248" y="1191"/>
                </a:lnTo>
                <a:lnTo>
                  <a:pt x="8270" y="1238"/>
                </a:lnTo>
                <a:lnTo>
                  <a:pt x="8292" y="1285"/>
                </a:lnTo>
                <a:lnTo>
                  <a:pt x="8311" y="1334"/>
                </a:lnTo>
                <a:lnTo>
                  <a:pt x="8330" y="1382"/>
                </a:lnTo>
                <a:lnTo>
                  <a:pt x="8347" y="1431"/>
                </a:lnTo>
                <a:lnTo>
                  <a:pt x="8364" y="1481"/>
                </a:lnTo>
                <a:lnTo>
                  <a:pt x="8378" y="1531"/>
                </a:lnTo>
                <a:lnTo>
                  <a:pt x="8393" y="1581"/>
                </a:lnTo>
                <a:lnTo>
                  <a:pt x="8405" y="1631"/>
                </a:lnTo>
                <a:lnTo>
                  <a:pt x="8415" y="1682"/>
                </a:lnTo>
                <a:lnTo>
                  <a:pt x="8426" y="1734"/>
                </a:lnTo>
                <a:lnTo>
                  <a:pt x="8434" y="1786"/>
                </a:lnTo>
                <a:lnTo>
                  <a:pt x="8441" y="1838"/>
                </a:lnTo>
                <a:lnTo>
                  <a:pt x="8447" y="1890"/>
                </a:lnTo>
                <a:lnTo>
                  <a:pt x="8451" y="1944"/>
                </a:lnTo>
                <a:lnTo>
                  <a:pt x="8456" y="1997"/>
                </a:lnTo>
                <a:lnTo>
                  <a:pt x="8458" y="2052"/>
                </a:lnTo>
                <a:lnTo>
                  <a:pt x="8458" y="2105"/>
                </a:lnTo>
                <a:lnTo>
                  <a:pt x="8458" y="2160"/>
                </a:lnTo>
                <a:lnTo>
                  <a:pt x="8456" y="2214"/>
                </a:lnTo>
                <a:lnTo>
                  <a:pt x="8451" y="2268"/>
                </a:lnTo>
                <a:lnTo>
                  <a:pt x="8447" y="2321"/>
                </a:lnTo>
                <a:lnTo>
                  <a:pt x="8441" y="2374"/>
                </a:lnTo>
                <a:lnTo>
                  <a:pt x="8434" y="2426"/>
                </a:lnTo>
                <a:lnTo>
                  <a:pt x="8426" y="2478"/>
                </a:lnTo>
                <a:lnTo>
                  <a:pt x="8415" y="2530"/>
                </a:lnTo>
                <a:lnTo>
                  <a:pt x="8405" y="2581"/>
                </a:lnTo>
                <a:lnTo>
                  <a:pt x="8393" y="2632"/>
                </a:lnTo>
                <a:lnTo>
                  <a:pt x="8378" y="2683"/>
                </a:lnTo>
                <a:lnTo>
                  <a:pt x="8364" y="2732"/>
                </a:lnTo>
                <a:lnTo>
                  <a:pt x="8347" y="2782"/>
                </a:lnTo>
                <a:lnTo>
                  <a:pt x="8330" y="2831"/>
                </a:lnTo>
                <a:lnTo>
                  <a:pt x="8311" y="2880"/>
                </a:lnTo>
                <a:lnTo>
                  <a:pt x="8292" y="2929"/>
                </a:lnTo>
                <a:lnTo>
                  <a:pt x="8270" y="2976"/>
                </a:lnTo>
                <a:lnTo>
                  <a:pt x="8248" y="3022"/>
                </a:lnTo>
                <a:lnTo>
                  <a:pt x="8225" y="3068"/>
                </a:lnTo>
                <a:lnTo>
                  <a:pt x="8201" y="3114"/>
                </a:lnTo>
                <a:lnTo>
                  <a:pt x="8176" y="3158"/>
                </a:lnTo>
                <a:lnTo>
                  <a:pt x="8150" y="3201"/>
                </a:lnTo>
                <a:lnTo>
                  <a:pt x="8124" y="3244"/>
                </a:lnTo>
                <a:lnTo>
                  <a:pt x="8096" y="3287"/>
                </a:lnTo>
                <a:lnTo>
                  <a:pt x="8067" y="3328"/>
                </a:lnTo>
                <a:lnTo>
                  <a:pt x="8037" y="3369"/>
                </a:lnTo>
                <a:lnTo>
                  <a:pt x="8007" y="3409"/>
                </a:lnTo>
                <a:lnTo>
                  <a:pt x="7975" y="3448"/>
                </a:lnTo>
                <a:lnTo>
                  <a:pt x="7943" y="3486"/>
                </a:lnTo>
                <a:lnTo>
                  <a:pt x="7909" y="3523"/>
                </a:lnTo>
                <a:lnTo>
                  <a:pt x="7875" y="3560"/>
                </a:lnTo>
                <a:lnTo>
                  <a:pt x="7840" y="3596"/>
                </a:lnTo>
                <a:lnTo>
                  <a:pt x="7804" y="3631"/>
                </a:lnTo>
                <a:lnTo>
                  <a:pt x="7767" y="3666"/>
                </a:lnTo>
                <a:lnTo>
                  <a:pt x="7730" y="3699"/>
                </a:lnTo>
                <a:lnTo>
                  <a:pt x="7690" y="3732"/>
                </a:lnTo>
                <a:lnTo>
                  <a:pt x="7651" y="3763"/>
                </a:lnTo>
                <a:lnTo>
                  <a:pt x="7612" y="3794"/>
                </a:lnTo>
                <a:lnTo>
                  <a:pt x="7571" y="3824"/>
                </a:lnTo>
                <a:lnTo>
                  <a:pt x="7530" y="3852"/>
                </a:lnTo>
                <a:lnTo>
                  <a:pt x="7487" y="3879"/>
                </a:lnTo>
                <a:lnTo>
                  <a:pt x="7444" y="3906"/>
                </a:lnTo>
                <a:lnTo>
                  <a:pt x="7401" y="3933"/>
                </a:lnTo>
                <a:lnTo>
                  <a:pt x="7356" y="3958"/>
                </a:lnTo>
                <a:lnTo>
                  <a:pt x="7311" y="3981"/>
                </a:lnTo>
                <a:lnTo>
                  <a:pt x="7265" y="4004"/>
                </a:lnTo>
                <a:lnTo>
                  <a:pt x="7218" y="4026"/>
                </a:lnTo>
                <a:lnTo>
                  <a:pt x="7171" y="4047"/>
                </a:lnTo>
                <a:lnTo>
                  <a:pt x="7122" y="4068"/>
                </a:lnTo>
                <a:lnTo>
                  <a:pt x="7073" y="4086"/>
                </a:lnTo>
                <a:lnTo>
                  <a:pt x="7023" y="4104"/>
                </a:lnTo>
                <a:lnTo>
                  <a:pt x="6974" y="4119"/>
                </a:lnTo>
                <a:lnTo>
                  <a:pt x="6924" y="4135"/>
                </a:lnTo>
                <a:lnTo>
                  <a:pt x="6874" y="4148"/>
                </a:lnTo>
                <a:lnTo>
                  <a:pt x="6823" y="4160"/>
                </a:lnTo>
                <a:lnTo>
                  <a:pt x="6772" y="4172"/>
                </a:lnTo>
                <a:lnTo>
                  <a:pt x="6720" y="4181"/>
                </a:lnTo>
                <a:lnTo>
                  <a:pt x="6668" y="4190"/>
                </a:lnTo>
                <a:lnTo>
                  <a:pt x="6615" y="4197"/>
                </a:lnTo>
                <a:lnTo>
                  <a:pt x="6562" y="4202"/>
                </a:lnTo>
                <a:lnTo>
                  <a:pt x="6509" y="4208"/>
                </a:lnTo>
                <a:lnTo>
                  <a:pt x="6455" y="4211"/>
                </a:lnTo>
                <a:lnTo>
                  <a:pt x="6400" y="4213"/>
                </a:lnTo>
                <a:lnTo>
                  <a:pt x="6346" y="4213"/>
                </a:lnTo>
                <a:lnTo>
                  <a:pt x="6291" y="4213"/>
                </a:lnTo>
                <a:lnTo>
                  <a:pt x="6238" y="4211"/>
                </a:lnTo>
                <a:lnTo>
                  <a:pt x="6184" y="4208"/>
                </a:lnTo>
                <a:lnTo>
                  <a:pt x="6130" y="4202"/>
                </a:lnTo>
                <a:lnTo>
                  <a:pt x="6078" y="4197"/>
                </a:lnTo>
                <a:lnTo>
                  <a:pt x="6025" y="4190"/>
                </a:lnTo>
                <a:lnTo>
                  <a:pt x="5973" y="4181"/>
                </a:lnTo>
                <a:lnTo>
                  <a:pt x="5921" y="4172"/>
                </a:lnTo>
                <a:lnTo>
                  <a:pt x="5869" y="4160"/>
                </a:lnTo>
                <a:lnTo>
                  <a:pt x="5819" y="4148"/>
                </a:lnTo>
                <a:lnTo>
                  <a:pt x="5768" y="4135"/>
                </a:lnTo>
                <a:lnTo>
                  <a:pt x="5718" y="4119"/>
                </a:lnTo>
                <a:lnTo>
                  <a:pt x="5668" y="4104"/>
                </a:lnTo>
                <a:lnTo>
                  <a:pt x="5619" y="4086"/>
                </a:lnTo>
                <a:lnTo>
                  <a:pt x="5570" y="4068"/>
                </a:lnTo>
                <a:lnTo>
                  <a:pt x="5522" y="4047"/>
                </a:lnTo>
                <a:lnTo>
                  <a:pt x="5473" y="4026"/>
                </a:lnTo>
                <a:lnTo>
                  <a:pt x="5426" y="4004"/>
                </a:lnTo>
                <a:lnTo>
                  <a:pt x="5380" y="3981"/>
                </a:lnTo>
                <a:lnTo>
                  <a:pt x="5334" y="3958"/>
                </a:lnTo>
                <a:lnTo>
                  <a:pt x="5289" y="3933"/>
                </a:lnTo>
                <a:lnTo>
                  <a:pt x="5245" y="3906"/>
                </a:lnTo>
                <a:lnTo>
                  <a:pt x="5201" y="3879"/>
                </a:lnTo>
                <a:lnTo>
                  <a:pt x="5159" y="3852"/>
                </a:lnTo>
                <a:lnTo>
                  <a:pt x="5117" y="3824"/>
                </a:lnTo>
                <a:lnTo>
                  <a:pt x="5076" y="3794"/>
                </a:lnTo>
                <a:lnTo>
                  <a:pt x="5035" y="3763"/>
                </a:lnTo>
                <a:lnTo>
                  <a:pt x="4996" y="3732"/>
                </a:lnTo>
                <a:lnTo>
                  <a:pt x="4957" y="3699"/>
                </a:lnTo>
                <a:lnTo>
                  <a:pt x="4919" y="3666"/>
                </a:lnTo>
                <a:lnTo>
                  <a:pt x="4882" y="3631"/>
                </a:lnTo>
                <a:lnTo>
                  <a:pt x="4845" y="3596"/>
                </a:lnTo>
                <a:lnTo>
                  <a:pt x="4809" y="3560"/>
                </a:lnTo>
                <a:lnTo>
                  <a:pt x="4775" y="3523"/>
                </a:lnTo>
                <a:lnTo>
                  <a:pt x="4741" y="3486"/>
                </a:lnTo>
                <a:lnTo>
                  <a:pt x="4709" y="3448"/>
                </a:lnTo>
                <a:lnTo>
                  <a:pt x="4677" y="3409"/>
                </a:lnTo>
                <a:lnTo>
                  <a:pt x="4646" y="3369"/>
                </a:lnTo>
                <a:lnTo>
                  <a:pt x="4617" y="3328"/>
                </a:lnTo>
                <a:lnTo>
                  <a:pt x="4588" y="3287"/>
                </a:lnTo>
                <a:lnTo>
                  <a:pt x="4560" y="3244"/>
                </a:lnTo>
                <a:lnTo>
                  <a:pt x="4533" y="3201"/>
                </a:lnTo>
                <a:lnTo>
                  <a:pt x="4507" y="3158"/>
                </a:lnTo>
                <a:lnTo>
                  <a:pt x="4482" y="3114"/>
                </a:lnTo>
                <a:lnTo>
                  <a:pt x="4458" y="3068"/>
                </a:lnTo>
                <a:lnTo>
                  <a:pt x="4435" y="3022"/>
                </a:lnTo>
                <a:lnTo>
                  <a:pt x="4412" y="2976"/>
                </a:lnTo>
                <a:lnTo>
                  <a:pt x="4392" y="2929"/>
                </a:lnTo>
                <a:lnTo>
                  <a:pt x="4371" y="2880"/>
                </a:lnTo>
                <a:lnTo>
                  <a:pt x="4353" y="2831"/>
                </a:lnTo>
                <a:lnTo>
                  <a:pt x="4335" y="2782"/>
                </a:lnTo>
                <a:lnTo>
                  <a:pt x="4320" y="2732"/>
                </a:lnTo>
                <a:lnTo>
                  <a:pt x="4304" y="2683"/>
                </a:lnTo>
                <a:lnTo>
                  <a:pt x="4291" y="2632"/>
                </a:lnTo>
                <a:lnTo>
                  <a:pt x="4278" y="2581"/>
                </a:lnTo>
                <a:lnTo>
                  <a:pt x="4267" y="2530"/>
                </a:lnTo>
                <a:lnTo>
                  <a:pt x="4258" y="2478"/>
                </a:lnTo>
                <a:lnTo>
                  <a:pt x="4248" y="2426"/>
                </a:lnTo>
                <a:lnTo>
                  <a:pt x="4241" y="2374"/>
                </a:lnTo>
                <a:lnTo>
                  <a:pt x="4236" y="2321"/>
                </a:lnTo>
                <a:lnTo>
                  <a:pt x="4231" y="2268"/>
                </a:lnTo>
                <a:lnTo>
                  <a:pt x="4228" y="2214"/>
                </a:lnTo>
                <a:lnTo>
                  <a:pt x="4226" y="2160"/>
                </a:lnTo>
                <a:lnTo>
                  <a:pt x="4226" y="2105"/>
                </a:lnTo>
                <a:close/>
                <a:moveTo>
                  <a:pt x="2110" y="16464"/>
                </a:moveTo>
                <a:lnTo>
                  <a:pt x="2055" y="16463"/>
                </a:lnTo>
                <a:lnTo>
                  <a:pt x="2001" y="16462"/>
                </a:lnTo>
                <a:lnTo>
                  <a:pt x="1948" y="16459"/>
                </a:lnTo>
                <a:lnTo>
                  <a:pt x="1894" y="16454"/>
                </a:lnTo>
                <a:lnTo>
                  <a:pt x="1842" y="16449"/>
                </a:lnTo>
                <a:lnTo>
                  <a:pt x="1789" y="16441"/>
                </a:lnTo>
                <a:lnTo>
                  <a:pt x="1736" y="16433"/>
                </a:lnTo>
                <a:lnTo>
                  <a:pt x="1686" y="16423"/>
                </a:lnTo>
                <a:lnTo>
                  <a:pt x="1634" y="16413"/>
                </a:lnTo>
                <a:lnTo>
                  <a:pt x="1584" y="16400"/>
                </a:lnTo>
                <a:lnTo>
                  <a:pt x="1533" y="16387"/>
                </a:lnTo>
                <a:lnTo>
                  <a:pt x="1483" y="16371"/>
                </a:lnTo>
                <a:lnTo>
                  <a:pt x="1433" y="16355"/>
                </a:lnTo>
                <a:lnTo>
                  <a:pt x="1384" y="16337"/>
                </a:lnTo>
                <a:lnTo>
                  <a:pt x="1335" y="16319"/>
                </a:lnTo>
                <a:lnTo>
                  <a:pt x="1287" y="16298"/>
                </a:lnTo>
                <a:lnTo>
                  <a:pt x="1239" y="16278"/>
                </a:lnTo>
                <a:lnTo>
                  <a:pt x="1192" y="16256"/>
                </a:lnTo>
                <a:lnTo>
                  <a:pt x="1147" y="16232"/>
                </a:lnTo>
                <a:lnTo>
                  <a:pt x="1101" y="16209"/>
                </a:lnTo>
                <a:lnTo>
                  <a:pt x="1056" y="16184"/>
                </a:lnTo>
                <a:lnTo>
                  <a:pt x="1013" y="16158"/>
                </a:lnTo>
                <a:lnTo>
                  <a:pt x="969" y="16132"/>
                </a:lnTo>
                <a:lnTo>
                  <a:pt x="927" y="16104"/>
                </a:lnTo>
                <a:lnTo>
                  <a:pt x="886" y="16075"/>
                </a:lnTo>
                <a:lnTo>
                  <a:pt x="845" y="16046"/>
                </a:lnTo>
                <a:lnTo>
                  <a:pt x="805" y="16015"/>
                </a:lnTo>
                <a:lnTo>
                  <a:pt x="766" y="15983"/>
                </a:lnTo>
                <a:lnTo>
                  <a:pt x="727" y="15952"/>
                </a:lnTo>
                <a:lnTo>
                  <a:pt x="690" y="15919"/>
                </a:lnTo>
                <a:lnTo>
                  <a:pt x="653" y="15884"/>
                </a:lnTo>
                <a:lnTo>
                  <a:pt x="617" y="15849"/>
                </a:lnTo>
                <a:lnTo>
                  <a:pt x="582" y="15813"/>
                </a:lnTo>
                <a:lnTo>
                  <a:pt x="547" y="15776"/>
                </a:lnTo>
                <a:lnTo>
                  <a:pt x="514" y="15739"/>
                </a:lnTo>
                <a:lnTo>
                  <a:pt x="482" y="15699"/>
                </a:lnTo>
                <a:lnTo>
                  <a:pt x="450" y="15660"/>
                </a:lnTo>
                <a:lnTo>
                  <a:pt x="419" y="15621"/>
                </a:lnTo>
                <a:lnTo>
                  <a:pt x="390" y="15580"/>
                </a:lnTo>
                <a:lnTo>
                  <a:pt x="361" y="15539"/>
                </a:lnTo>
                <a:lnTo>
                  <a:pt x="333" y="15497"/>
                </a:lnTo>
                <a:lnTo>
                  <a:pt x="306" y="15454"/>
                </a:lnTo>
                <a:lnTo>
                  <a:pt x="280" y="15410"/>
                </a:lnTo>
                <a:lnTo>
                  <a:pt x="256" y="15365"/>
                </a:lnTo>
                <a:lnTo>
                  <a:pt x="232" y="15320"/>
                </a:lnTo>
                <a:lnTo>
                  <a:pt x="208" y="15274"/>
                </a:lnTo>
                <a:lnTo>
                  <a:pt x="187" y="15227"/>
                </a:lnTo>
                <a:lnTo>
                  <a:pt x="166" y="15179"/>
                </a:lnTo>
                <a:lnTo>
                  <a:pt x="145" y="15131"/>
                </a:lnTo>
                <a:lnTo>
                  <a:pt x="127" y="15082"/>
                </a:lnTo>
                <a:lnTo>
                  <a:pt x="109" y="15034"/>
                </a:lnTo>
                <a:lnTo>
                  <a:pt x="93" y="14984"/>
                </a:lnTo>
                <a:lnTo>
                  <a:pt x="77" y="14934"/>
                </a:lnTo>
                <a:lnTo>
                  <a:pt x="64" y="14883"/>
                </a:lnTo>
                <a:lnTo>
                  <a:pt x="52" y="14833"/>
                </a:lnTo>
                <a:lnTo>
                  <a:pt x="41" y="14782"/>
                </a:lnTo>
                <a:lnTo>
                  <a:pt x="31" y="14730"/>
                </a:lnTo>
                <a:lnTo>
                  <a:pt x="23" y="14679"/>
                </a:lnTo>
                <a:lnTo>
                  <a:pt x="15" y="14626"/>
                </a:lnTo>
                <a:lnTo>
                  <a:pt x="10" y="14574"/>
                </a:lnTo>
                <a:lnTo>
                  <a:pt x="5" y="14520"/>
                </a:lnTo>
                <a:lnTo>
                  <a:pt x="2" y="14467"/>
                </a:lnTo>
                <a:lnTo>
                  <a:pt x="1" y="14413"/>
                </a:lnTo>
                <a:lnTo>
                  <a:pt x="0" y="14359"/>
                </a:lnTo>
                <a:lnTo>
                  <a:pt x="0" y="13516"/>
                </a:lnTo>
                <a:lnTo>
                  <a:pt x="9729" y="13516"/>
                </a:lnTo>
                <a:lnTo>
                  <a:pt x="9729" y="12247"/>
                </a:lnTo>
                <a:lnTo>
                  <a:pt x="0" y="12247"/>
                </a:lnTo>
                <a:lnTo>
                  <a:pt x="0" y="7598"/>
                </a:lnTo>
                <a:lnTo>
                  <a:pt x="1" y="7544"/>
                </a:lnTo>
                <a:lnTo>
                  <a:pt x="2" y="7489"/>
                </a:lnTo>
                <a:lnTo>
                  <a:pt x="5" y="7436"/>
                </a:lnTo>
                <a:lnTo>
                  <a:pt x="10" y="7383"/>
                </a:lnTo>
                <a:lnTo>
                  <a:pt x="15" y="7330"/>
                </a:lnTo>
                <a:lnTo>
                  <a:pt x="23" y="7277"/>
                </a:lnTo>
                <a:lnTo>
                  <a:pt x="31" y="7226"/>
                </a:lnTo>
                <a:lnTo>
                  <a:pt x="41" y="7174"/>
                </a:lnTo>
                <a:lnTo>
                  <a:pt x="52" y="7123"/>
                </a:lnTo>
                <a:lnTo>
                  <a:pt x="64" y="7072"/>
                </a:lnTo>
                <a:lnTo>
                  <a:pt x="77" y="7022"/>
                </a:lnTo>
                <a:lnTo>
                  <a:pt x="93" y="6971"/>
                </a:lnTo>
                <a:lnTo>
                  <a:pt x="109" y="6923"/>
                </a:lnTo>
                <a:lnTo>
                  <a:pt x="127" y="6874"/>
                </a:lnTo>
                <a:lnTo>
                  <a:pt x="145" y="6825"/>
                </a:lnTo>
                <a:lnTo>
                  <a:pt x="166" y="6777"/>
                </a:lnTo>
                <a:lnTo>
                  <a:pt x="187" y="6730"/>
                </a:lnTo>
                <a:lnTo>
                  <a:pt x="208" y="6682"/>
                </a:lnTo>
                <a:lnTo>
                  <a:pt x="232" y="6637"/>
                </a:lnTo>
                <a:lnTo>
                  <a:pt x="256" y="6591"/>
                </a:lnTo>
                <a:lnTo>
                  <a:pt x="280" y="6546"/>
                </a:lnTo>
                <a:lnTo>
                  <a:pt x="306" y="6503"/>
                </a:lnTo>
                <a:lnTo>
                  <a:pt x="333" y="6460"/>
                </a:lnTo>
                <a:lnTo>
                  <a:pt x="361" y="6418"/>
                </a:lnTo>
                <a:lnTo>
                  <a:pt x="390" y="6377"/>
                </a:lnTo>
                <a:lnTo>
                  <a:pt x="419" y="6336"/>
                </a:lnTo>
                <a:lnTo>
                  <a:pt x="450" y="6295"/>
                </a:lnTo>
                <a:lnTo>
                  <a:pt x="482" y="6256"/>
                </a:lnTo>
                <a:lnTo>
                  <a:pt x="514" y="6218"/>
                </a:lnTo>
                <a:lnTo>
                  <a:pt x="547" y="6180"/>
                </a:lnTo>
                <a:lnTo>
                  <a:pt x="582" y="6144"/>
                </a:lnTo>
                <a:lnTo>
                  <a:pt x="617" y="6107"/>
                </a:lnTo>
                <a:lnTo>
                  <a:pt x="653" y="6072"/>
                </a:lnTo>
                <a:lnTo>
                  <a:pt x="690" y="6038"/>
                </a:lnTo>
                <a:lnTo>
                  <a:pt x="727" y="6005"/>
                </a:lnTo>
                <a:lnTo>
                  <a:pt x="766" y="5972"/>
                </a:lnTo>
                <a:lnTo>
                  <a:pt x="805" y="5941"/>
                </a:lnTo>
                <a:lnTo>
                  <a:pt x="845" y="5911"/>
                </a:lnTo>
                <a:lnTo>
                  <a:pt x="886" y="5882"/>
                </a:lnTo>
                <a:lnTo>
                  <a:pt x="927" y="5853"/>
                </a:lnTo>
                <a:lnTo>
                  <a:pt x="969" y="5825"/>
                </a:lnTo>
                <a:lnTo>
                  <a:pt x="1013" y="5798"/>
                </a:lnTo>
                <a:lnTo>
                  <a:pt x="1056" y="5773"/>
                </a:lnTo>
                <a:lnTo>
                  <a:pt x="1101" y="5748"/>
                </a:lnTo>
                <a:lnTo>
                  <a:pt x="1147" y="5724"/>
                </a:lnTo>
                <a:lnTo>
                  <a:pt x="1192" y="5701"/>
                </a:lnTo>
                <a:lnTo>
                  <a:pt x="1239" y="5679"/>
                </a:lnTo>
                <a:lnTo>
                  <a:pt x="1287" y="5657"/>
                </a:lnTo>
                <a:lnTo>
                  <a:pt x="1335" y="5638"/>
                </a:lnTo>
                <a:lnTo>
                  <a:pt x="1384" y="5619"/>
                </a:lnTo>
                <a:lnTo>
                  <a:pt x="1433" y="5602"/>
                </a:lnTo>
                <a:lnTo>
                  <a:pt x="1483" y="5585"/>
                </a:lnTo>
                <a:lnTo>
                  <a:pt x="1533" y="5571"/>
                </a:lnTo>
                <a:lnTo>
                  <a:pt x="1584" y="5557"/>
                </a:lnTo>
                <a:lnTo>
                  <a:pt x="1634" y="5544"/>
                </a:lnTo>
                <a:lnTo>
                  <a:pt x="1686" y="5534"/>
                </a:lnTo>
                <a:lnTo>
                  <a:pt x="1736" y="5524"/>
                </a:lnTo>
                <a:lnTo>
                  <a:pt x="1789" y="5515"/>
                </a:lnTo>
                <a:lnTo>
                  <a:pt x="1842" y="5508"/>
                </a:lnTo>
                <a:lnTo>
                  <a:pt x="1894" y="5503"/>
                </a:lnTo>
                <a:lnTo>
                  <a:pt x="1948" y="5498"/>
                </a:lnTo>
                <a:lnTo>
                  <a:pt x="2001" y="5495"/>
                </a:lnTo>
                <a:lnTo>
                  <a:pt x="2055" y="5493"/>
                </a:lnTo>
                <a:lnTo>
                  <a:pt x="2110" y="5493"/>
                </a:lnTo>
                <a:lnTo>
                  <a:pt x="10590" y="5493"/>
                </a:lnTo>
                <a:lnTo>
                  <a:pt x="10644" y="5493"/>
                </a:lnTo>
                <a:lnTo>
                  <a:pt x="10698" y="5495"/>
                </a:lnTo>
                <a:lnTo>
                  <a:pt x="10752" y="5498"/>
                </a:lnTo>
                <a:lnTo>
                  <a:pt x="10806" y="5503"/>
                </a:lnTo>
                <a:lnTo>
                  <a:pt x="10858" y="5508"/>
                </a:lnTo>
                <a:lnTo>
                  <a:pt x="10911" y="5515"/>
                </a:lnTo>
                <a:lnTo>
                  <a:pt x="10962" y="5524"/>
                </a:lnTo>
                <a:lnTo>
                  <a:pt x="11015" y="5534"/>
                </a:lnTo>
                <a:lnTo>
                  <a:pt x="11065" y="5544"/>
                </a:lnTo>
                <a:lnTo>
                  <a:pt x="11117" y="5557"/>
                </a:lnTo>
                <a:lnTo>
                  <a:pt x="11168" y="5571"/>
                </a:lnTo>
                <a:lnTo>
                  <a:pt x="11218" y="5585"/>
                </a:lnTo>
                <a:lnTo>
                  <a:pt x="11268" y="5602"/>
                </a:lnTo>
                <a:lnTo>
                  <a:pt x="11316" y="5619"/>
                </a:lnTo>
                <a:lnTo>
                  <a:pt x="11366" y="5638"/>
                </a:lnTo>
                <a:lnTo>
                  <a:pt x="11414" y="5657"/>
                </a:lnTo>
                <a:lnTo>
                  <a:pt x="11462" y="5679"/>
                </a:lnTo>
                <a:lnTo>
                  <a:pt x="11509" y="5701"/>
                </a:lnTo>
                <a:lnTo>
                  <a:pt x="11556" y="5724"/>
                </a:lnTo>
                <a:lnTo>
                  <a:pt x="11602" y="5748"/>
                </a:lnTo>
                <a:lnTo>
                  <a:pt x="11646" y="5773"/>
                </a:lnTo>
                <a:lnTo>
                  <a:pt x="11690" y="5798"/>
                </a:lnTo>
                <a:lnTo>
                  <a:pt x="11734" y="5825"/>
                </a:lnTo>
                <a:lnTo>
                  <a:pt x="11776" y="5853"/>
                </a:lnTo>
                <a:lnTo>
                  <a:pt x="11818" y="5882"/>
                </a:lnTo>
                <a:lnTo>
                  <a:pt x="11858" y="5911"/>
                </a:lnTo>
                <a:lnTo>
                  <a:pt x="11899" y="5941"/>
                </a:lnTo>
                <a:lnTo>
                  <a:pt x="11938" y="5972"/>
                </a:lnTo>
                <a:lnTo>
                  <a:pt x="11976" y="6005"/>
                </a:lnTo>
                <a:lnTo>
                  <a:pt x="12014" y="6038"/>
                </a:lnTo>
                <a:lnTo>
                  <a:pt x="12051" y="6072"/>
                </a:lnTo>
                <a:lnTo>
                  <a:pt x="12087" y="6107"/>
                </a:lnTo>
                <a:lnTo>
                  <a:pt x="12122" y="6144"/>
                </a:lnTo>
                <a:lnTo>
                  <a:pt x="12156" y="6180"/>
                </a:lnTo>
                <a:lnTo>
                  <a:pt x="12190" y="6218"/>
                </a:lnTo>
                <a:lnTo>
                  <a:pt x="12222" y="6256"/>
                </a:lnTo>
                <a:lnTo>
                  <a:pt x="12254" y="6295"/>
                </a:lnTo>
                <a:lnTo>
                  <a:pt x="12284" y="6336"/>
                </a:lnTo>
                <a:lnTo>
                  <a:pt x="12314" y="6377"/>
                </a:lnTo>
                <a:lnTo>
                  <a:pt x="12343" y="6418"/>
                </a:lnTo>
                <a:lnTo>
                  <a:pt x="12371" y="6460"/>
                </a:lnTo>
                <a:lnTo>
                  <a:pt x="12398" y="6503"/>
                </a:lnTo>
                <a:lnTo>
                  <a:pt x="12423" y="6546"/>
                </a:lnTo>
                <a:lnTo>
                  <a:pt x="12448" y="6591"/>
                </a:lnTo>
                <a:lnTo>
                  <a:pt x="12472" y="6637"/>
                </a:lnTo>
                <a:lnTo>
                  <a:pt x="12496" y="6682"/>
                </a:lnTo>
                <a:lnTo>
                  <a:pt x="12517" y="6730"/>
                </a:lnTo>
                <a:lnTo>
                  <a:pt x="12539" y="6777"/>
                </a:lnTo>
                <a:lnTo>
                  <a:pt x="12560" y="6825"/>
                </a:lnTo>
                <a:lnTo>
                  <a:pt x="12578" y="6874"/>
                </a:lnTo>
                <a:lnTo>
                  <a:pt x="12596" y="6923"/>
                </a:lnTo>
                <a:lnTo>
                  <a:pt x="12612" y="6971"/>
                </a:lnTo>
                <a:lnTo>
                  <a:pt x="12627" y="7022"/>
                </a:lnTo>
                <a:lnTo>
                  <a:pt x="12640" y="7072"/>
                </a:lnTo>
                <a:lnTo>
                  <a:pt x="12652" y="7123"/>
                </a:lnTo>
                <a:lnTo>
                  <a:pt x="12664" y="7174"/>
                </a:lnTo>
                <a:lnTo>
                  <a:pt x="12673" y="7226"/>
                </a:lnTo>
                <a:lnTo>
                  <a:pt x="12681" y="7277"/>
                </a:lnTo>
                <a:lnTo>
                  <a:pt x="12689" y="7330"/>
                </a:lnTo>
                <a:lnTo>
                  <a:pt x="12695" y="7383"/>
                </a:lnTo>
                <a:lnTo>
                  <a:pt x="12699" y="7436"/>
                </a:lnTo>
                <a:lnTo>
                  <a:pt x="12702" y="7489"/>
                </a:lnTo>
                <a:lnTo>
                  <a:pt x="12704" y="7544"/>
                </a:lnTo>
                <a:lnTo>
                  <a:pt x="12705" y="7598"/>
                </a:lnTo>
                <a:lnTo>
                  <a:pt x="12705" y="8441"/>
                </a:lnTo>
                <a:lnTo>
                  <a:pt x="2954" y="8441"/>
                </a:lnTo>
                <a:lnTo>
                  <a:pt x="2954" y="9703"/>
                </a:lnTo>
                <a:lnTo>
                  <a:pt x="12705" y="9703"/>
                </a:lnTo>
                <a:lnTo>
                  <a:pt x="12705" y="14359"/>
                </a:lnTo>
                <a:lnTo>
                  <a:pt x="12704" y="14413"/>
                </a:lnTo>
                <a:lnTo>
                  <a:pt x="12702" y="14467"/>
                </a:lnTo>
                <a:lnTo>
                  <a:pt x="12699" y="14520"/>
                </a:lnTo>
                <a:lnTo>
                  <a:pt x="12695" y="14574"/>
                </a:lnTo>
                <a:lnTo>
                  <a:pt x="12689" y="14626"/>
                </a:lnTo>
                <a:lnTo>
                  <a:pt x="12681" y="14679"/>
                </a:lnTo>
                <a:lnTo>
                  <a:pt x="12673" y="14730"/>
                </a:lnTo>
                <a:lnTo>
                  <a:pt x="12664" y="14782"/>
                </a:lnTo>
                <a:lnTo>
                  <a:pt x="12652" y="14833"/>
                </a:lnTo>
                <a:lnTo>
                  <a:pt x="12640" y="14883"/>
                </a:lnTo>
                <a:lnTo>
                  <a:pt x="12627" y="14934"/>
                </a:lnTo>
                <a:lnTo>
                  <a:pt x="12612" y="14984"/>
                </a:lnTo>
                <a:lnTo>
                  <a:pt x="12596" y="15034"/>
                </a:lnTo>
                <a:lnTo>
                  <a:pt x="12578" y="15082"/>
                </a:lnTo>
                <a:lnTo>
                  <a:pt x="12560" y="15131"/>
                </a:lnTo>
                <a:lnTo>
                  <a:pt x="12539" y="15179"/>
                </a:lnTo>
                <a:lnTo>
                  <a:pt x="12517" y="15227"/>
                </a:lnTo>
                <a:lnTo>
                  <a:pt x="12496" y="15274"/>
                </a:lnTo>
                <a:lnTo>
                  <a:pt x="12472" y="15320"/>
                </a:lnTo>
                <a:lnTo>
                  <a:pt x="12448" y="15365"/>
                </a:lnTo>
                <a:lnTo>
                  <a:pt x="12423" y="15410"/>
                </a:lnTo>
                <a:lnTo>
                  <a:pt x="12398" y="15454"/>
                </a:lnTo>
                <a:lnTo>
                  <a:pt x="12371" y="15497"/>
                </a:lnTo>
                <a:lnTo>
                  <a:pt x="12343" y="15539"/>
                </a:lnTo>
                <a:lnTo>
                  <a:pt x="12314" y="15580"/>
                </a:lnTo>
                <a:lnTo>
                  <a:pt x="12284" y="15621"/>
                </a:lnTo>
                <a:lnTo>
                  <a:pt x="12254" y="15660"/>
                </a:lnTo>
                <a:lnTo>
                  <a:pt x="12222" y="15699"/>
                </a:lnTo>
                <a:lnTo>
                  <a:pt x="12190" y="15739"/>
                </a:lnTo>
                <a:lnTo>
                  <a:pt x="12156" y="15776"/>
                </a:lnTo>
                <a:lnTo>
                  <a:pt x="12122" y="15813"/>
                </a:lnTo>
                <a:lnTo>
                  <a:pt x="12087" y="15849"/>
                </a:lnTo>
                <a:lnTo>
                  <a:pt x="12051" y="15884"/>
                </a:lnTo>
                <a:lnTo>
                  <a:pt x="12014" y="15919"/>
                </a:lnTo>
                <a:lnTo>
                  <a:pt x="11976" y="15952"/>
                </a:lnTo>
                <a:lnTo>
                  <a:pt x="11938" y="15983"/>
                </a:lnTo>
                <a:lnTo>
                  <a:pt x="11899" y="16015"/>
                </a:lnTo>
                <a:lnTo>
                  <a:pt x="11858" y="16046"/>
                </a:lnTo>
                <a:lnTo>
                  <a:pt x="11818" y="16075"/>
                </a:lnTo>
                <a:lnTo>
                  <a:pt x="11776" y="16104"/>
                </a:lnTo>
                <a:lnTo>
                  <a:pt x="11734" y="16132"/>
                </a:lnTo>
                <a:lnTo>
                  <a:pt x="11690" y="16158"/>
                </a:lnTo>
                <a:lnTo>
                  <a:pt x="11646" y="16184"/>
                </a:lnTo>
                <a:lnTo>
                  <a:pt x="11602" y="16209"/>
                </a:lnTo>
                <a:lnTo>
                  <a:pt x="11556" y="16232"/>
                </a:lnTo>
                <a:lnTo>
                  <a:pt x="11509" y="16256"/>
                </a:lnTo>
                <a:lnTo>
                  <a:pt x="11462" y="16278"/>
                </a:lnTo>
                <a:lnTo>
                  <a:pt x="11414" y="16298"/>
                </a:lnTo>
                <a:lnTo>
                  <a:pt x="11366" y="16319"/>
                </a:lnTo>
                <a:lnTo>
                  <a:pt x="11316" y="16337"/>
                </a:lnTo>
                <a:lnTo>
                  <a:pt x="11268" y="16355"/>
                </a:lnTo>
                <a:lnTo>
                  <a:pt x="11218" y="16371"/>
                </a:lnTo>
                <a:lnTo>
                  <a:pt x="11168" y="16387"/>
                </a:lnTo>
                <a:lnTo>
                  <a:pt x="11117" y="16400"/>
                </a:lnTo>
                <a:lnTo>
                  <a:pt x="11065" y="16413"/>
                </a:lnTo>
                <a:lnTo>
                  <a:pt x="11015" y="16423"/>
                </a:lnTo>
                <a:lnTo>
                  <a:pt x="10962" y="16433"/>
                </a:lnTo>
                <a:lnTo>
                  <a:pt x="10911" y="16441"/>
                </a:lnTo>
                <a:lnTo>
                  <a:pt x="10858" y="16449"/>
                </a:lnTo>
                <a:lnTo>
                  <a:pt x="10806" y="16454"/>
                </a:lnTo>
                <a:lnTo>
                  <a:pt x="10752" y="16459"/>
                </a:lnTo>
                <a:lnTo>
                  <a:pt x="10698" y="16462"/>
                </a:lnTo>
                <a:lnTo>
                  <a:pt x="10644" y="16463"/>
                </a:lnTo>
                <a:lnTo>
                  <a:pt x="10590" y="16464"/>
                </a:lnTo>
                <a:lnTo>
                  <a:pt x="2110" y="1646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chemeClr val="tx2"/>
              </a:solidFill>
              <a:effectLst/>
              <a:uLnTx/>
              <a:uFillTx/>
              <a:latin typeface="Sparkasse Head"/>
              <a:cs typeface="Sparkasse Head"/>
            </a:endParaRPr>
          </a:p>
        </p:txBody>
      </p:sp>
      <p:sp>
        <p:nvSpPr>
          <p:cNvPr id="29" name="Rechteck 28"/>
          <p:cNvSpPr/>
          <p:nvPr/>
        </p:nvSpPr>
        <p:spPr>
          <a:xfrm>
            <a:off x="3439680" y="3077371"/>
            <a:ext cx="181879" cy="179045"/>
          </a:xfrm>
          <a:prstGeom prst="rect">
            <a:avLst/>
          </a:prstGeom>
          <a:solidFill>
            <a:srgbClr val="FC00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b="1"/>
              <a:t>2</a:t>
            </a:r>
          </a:p>
        </p:txBody>
      </p:sp>
      <p:sp>
        <p:nvSpPr>
          <p:cNvPr id="33" name="Rechteck 32"/>
          <p:cNvSpPr/>
          <p:nvPr/>
        </p:nvSpPr>
        <p:spPr>
          <a:xfrm>
            <a:off x="5863770" y="4020450"/>
            <a:ext cx="758973" cy="264693"/>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a:p>
        </p:txBody>
      </p:sp>
    </p:spTree>
    <p:extLst>
      <p:ext uri="{BB962C8B-B14F-4D97-AF65-F5344CB8AC3E}">
        <p14:creationId xmlns:p14="http://schemas.microsoft.com/office/powerpoint/2010/main" val="3506766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Autofit/>
          </a:bodyPr>
          <a:lstStyle/>
          <a:p>
            <a:r>
              <a:rPr lang="de-DE" noProof="0" dirty="0"/>
              <a:t>Wie sind die Spielregeln*?</a:t>
            </a:r>
          </a:p>
        </p:txBody>
      </p:sp>
      <p:sp>
        <p:nvSpPr>
          <p:cNvPr id="6" name="Inhaltsplatzhalter 5"/>
          <p:cNvSpPr>
            <a:spLocks noGrp="1"/>
          </p:cNvSpPr>
          <p:nvPr>
            <p:ph sz="quarter" idx="13"/>
          </p:nvPr>
        </p:nvSpPr>
        <p:spPr/>
        <p:txBody>
          <a:bodyPr/>
          <a:lstStyle/>
          <a:p>
            <a:pPr marL="182562" lvl="1" indent="0">
              <a:buNone/>
            </a:pPr>
            <a:r>
              <a:rPr lang="de-DE" sz="1100" dirty="0"/>
              <a:t>Depot und Abrechnung:</a:t>
            </a:r>
          </a:p>
          <a:p>
            <a:pPr lvl="1"/>
            <a:r>
              <a:rPr lang="de-DE" sz="1100" dirty="0"/>
              <a:t>Es  können maximal 20% des Depotgesamtwertes in ein Wertpapier investiert werden (inkl. Depotbestand und offene Aufträge zu diesem Wertpapier).</a:t>
            </a:r>
          </a:p>
          <a:p>
            <a:pPr lvl="1"/>
            <a:r>
              <a:rPr lang="de-DE" sz="1100" dirty="0"/>
              <a:t>Qualifikation: Es müssen mindestens drei Aufträge bis zum Ende des Spiels getätigt werden.</a:t>
            </a:r>
          </a:p>
          <a:p>
            <a:pPr lvl="1"/>
            <a:r>
              <a:rPr lang="de-DE" sz="1100" dirty="0"/>
              <a:t>Aufträge werden fortlaufend zum aktuellen bzw. nächsten </a:t>
            </a:r>
            <a:r>
              <a:rPr lang="de-DE" sz="1100" dirty="0" err="1"/>
              <a:t>Bid</a:t>
            </a:r>
            <a:r>
              <a:rPr lang="de-DE" sz="1100" dirty="0"/>
              <a:t>- und Ask-Tick der Börse Stuttgart abgerechnet.</a:t>
            </a:r>
          </a:p>
          <a:p>
            <a:pPr lvl="1"/>
            <a:r>
              <a:rPr lang="de-DE" sz="1100" dirty="0"/>
              <a:t>Börsentäglich nach Handelsschluss werden Ranglisten erzeugt und in der App bzw. über den Web-Depotzugang zur Verfügung gestellt.</a:t>
            </a:r>
          </a:p>
          <a:p>
            <a:pPr lvl="1"/>
            <a:r>
              <a:rPr lang="de-DE" sz="1100" dirty="0"/>
              <a:t>Pro Auftrag werden Gebühren erhoben: bei Aktien z.B.0,3% vom Kurswert oder mindestens 15 Euro.</a:t>
            </a:r>
          </a:p>
          <a:p>
            <a:pPr marL="182562" lvl="1" indent="0">
              <a:buNone/>
            </a:pPr>
            <a:r>
              <a:rPr lang="de-DE" sz="1100" dirty="0"/>
              <a:t>Spielverlauf:</a:t>
            </a:r>
          </a:p>
          <a:p>
            <a:pPr lvl="1"/>
            <a:r>
              <a:rPr lang="de-DE" sz="1100" dirty="0"/>
              <a:t>Der gemeinsame Depotbereich der Teammitglieder ist individuell passwortgeschützt (siehe auch Regelungen zur DSGVO)</a:t>
            </a:r>
          </a:p>
          <a:p>
            <a:pPr lvl="1"/>
            <a:r>
              <a:rPr lang="de-DE" sz="1100" dirty="0"/>
              <a:t>Der Depotinhalt wird gebührenfrei zum Spielende automatisch verkauft.</a:t>
            </a:r>
          </a:p>
          <a:p>
            <a:pPr lvl="1"/>
            <a:r>
              <a:rPr lang="de-DE" sz="1100" dirty="0"/>
              <a:t>Und wer gewinnt? Prämiert wird</a:t>
            </a:r>
          </a:p>
          <a:p>
            <a:pPr lvl="2"/>
            <a:r>
              <a:rPr lang="de-DE" sz="1100" dirty="0"/>
              <a:t>das Team/</a:t>
            </a:r>
            <a:r>
              <a:rPr lang="de-DE" sz="1100" dirty="0" err="1"/>
              <a:t>Einzelspieler:innen</a:t>
            </a:r>
            <a:r>
              <a:rPr lang="de-DE" sz="1100" dirty="0"/>
              <a:t> mit dem höchsten Depotwert (Depotgesamtwertung)</a:t>
            </a:r>
          </a:p>
          <a:p>
            <a:pPr lvl="2"/>
            <a:r>
              <a:rPr lang="de-DE" sz="1100" dirty="0"/>
              <a:t>das Team/</a:t>
            </a:r>
            <a:r>
              <a:rPr lang="de-DE" sz="1100" dirty="0" err="1"/>
              <a:t>Einzelspieler:innen</a:t>
            </a:r>
            <a:r>
              <a:rPr lang="de-DE" sz="1100" dirty="0"/>
              <a:t> mit dem höchsten Ertrag aus nachhaltigen Wertpapieren (Nachhaltigkeitsbewertung)</a:t>
            </a:r>
          </a:p>
          <a:p>
            <a:pPr lvl="1"/>
            <a:endParaRPr lang="de-DE" sz="1100" dirty="0"/>
          </a:p>
          <a:p>
            <a:endParaRPr lang="de-DE" sz="1100" dirty="0"/>
          </a:p>
          <a:p>
            <a:pPr marL="0" indent="0">
              <a:buNone/>
            </a:pPr>
            <a:endParaRPr lang="de-DE" sz="1100" dirty="0"/>
          </a:p>
          <a:p>
            <a:endParaRPr lang="de-DE" sz="1100" noProof="0" dirty="0"/>
          </a:p>
        </p:txBody>
      </p:sp>
      <p:sp>
        <p:nvSpPr>
          <p:cNvPr id="11" name="Foliennummernplatzhalter 10"/>
          <p:cNvSpPr>
            <a:spLocks noGrp="1"/>
          </p:cNvSpPr>
          <p:nvPr>
            <p:ph type="sldNum" sz="quarter" idx="16"/>
          </p:nvPr>
        </p:nvSpPr>
        <p:spPr/>
        <p:txBody>
          <a:bodyPr/>
          <a:lstStyle/>
          <a:p>
            <a:fld id="{9D7D3CBE-C5B6-4E39-B7F9-DE3180FA4E55}" type="slidenum">
              <a:rPr lang="de-DE" smtClean="0"/>
              <a:pPr/>
              <a:t>10</a:t>
            </a:fld>
            <a:endParaRPr lang="de-DE" dirty="0"/>
          </a:p>
        </p:txBody>
      </p:sp>
      <p:sp>
        <p:nvSpPr>
          <p:cNvPr id="2" name="Textfeld 1">
            <a:extLst>
              <a:ext uri="{FF2B5EF4-FFF2-40B4-BE49-F238E27FC236}">
                <a16:creationId xmlns:a16="http://schemas.microsoft.com/office/drawing/2014/main" id="{DFE36DBE-0902-486E-4B15-1C9171055EBF}"/>
              </a:ext>
            </a:extLst>
          </p:cNvPr>
          <p:cNvSpPr txBox="1"/>
          <p:nvPr/>
        </p:nvSpPr>
        <p:spPr>
          <a:xfrm>
            <a:off x="352381" y="3521413"/>
            <a:ext cx="1884981" cy="246221"/>
          </a:xfrm>
          <a:prstGeom prst="rect">
            <a:avLst/>
          </a:prstGeom>
          <a:noFill/>
        </p:spPr>
        <p:txBody>
          <a:bodyPr wrap="square" lIns="0" tIns="0" rIns="0" bIns="0" rtlCol="0">
            <a:spAutoFit/>
          </a:bodyPr>
          <a:lstStyle/>
          <a:p>
            <a:r>
              <a:rPr lang="de-DE" sz="800" dirty="0">
                <a:solidFill>
                  <a:schemeClr val="bg1"/>
                </a:solidFill>
              </a:rPr>
              <a:t>*Die ausführlichen Spielregeln findet man z.B. unter </a:t>
            </a:r>
            <a:r>
              <a:rPr lang="de-DE" sz="800" dirty="0">
                <a:solidFill>
                  <a:schemeClr val="bg1"/>
                </a:solidFill>
                <a:hlinkClick r:id="rId2">
                  <a:extLst>
                    <a:ext uri="{A12FA001-AC4F-418D-AE19-62706E023703}">
                      <ahyp:hlinkClr xmlns:ahyp="http://schemas.microsoft.com/office/drawing/2018/hyperlinkcolor" val="tx"/>
                    </a:ext>
                  </a:extLst>
                </a:hlinkClick>
              </a:rPr>
              <a:t>planspiel-boerse.de</a:t>
            </a:r>
            <a:endParaRPr lang="de-DE" sz="800" dirty="0">
              <a:solidFill>
                <a:schemeClr val="bg1"/>
              </a:solidFill>
            </a:endParaRPr>
          </a:p>
        </p:txBody>
      </p:sp>
    </p:spTree>
    <p:extLst>
      <p:ext uri="{BB962C8B-B14F-4D97-AF65-F5344CB8AC3E}">
        <p14:creationId xmlns:p14="http://schemas.microsoft.com/office/powerpoint/2010/main" val="591337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52381" y="350323"/>
            <a:ext cx="2347957" cy="1723512"/>
          </a:xfrm>
        </p:spPr>
        <p:txBody>
          <a:bodyPr>
            <a:noAutofit/>
          </a:bodyPr>
          <a:lstStyle/>
          <a:p>
            <a:r>
              <a:rPr lang="de-DE" noProof="0" dirty="0"/>
              <a:t>Wie viel Vorwissen muss man haben? </a:t>
            </a:r>
          </a:p>
        </p:txBody>
      </p:sp>
      <p:sp>
        <p:nvSpPr>
          <p:cNvPr id="6" name="Inhaltsplatzhalter 5"/>
          <p:cNvSpPr>
            <a:spLocks noGrp="1"/>
          </p:cNvSpPr>
          <p:nvPr>
            <p:ph sz="quarter" idx="13"/>
          </p:nvPr>
        </p:nvSpPr>
        <p:spPr/>
        <p:txBody>
          <a:bodyPr/>
          <a:lstStyle/>
          <a:p>
            <a:pPr marL="0" indent="0">
              <a:buNone/>
            </a:pPr>
            <a:r>
              <a:rPr lang="de-DE" sz="1400" dirty="0"/>
              <a:t>Teilnehmende:</a:t>
            </a:r>
          </a:p>
          <a:p>
            <a:r>
              <a:rPr lang="de-DE" sz="1400" dirty="0"/>
              <a:t>Teilnehmende brauchen keine Vorkenntnisse.</a:t>
            </a:r>
          </a:p>
          <a:p>
            <a:r>
              <a:rPr lang="de-DE" sz="1400" dirty="0"/>
              <a:t>Im Spiel gibt es Hilfestellungen und Erklärungen.</a:t>
            </a:r>
          </a:p>
          <a:p>
            <a:r>
              <a:rPr lang="de-DE" sz="1400" dirty="0"/>
              <a:t>Zusätzlich stehen PDF-Erklärungen zur Verfügung.</a:t>
            </a:r>
          </a:p>
          <a:p>
            <a:pPr marL="0" indent="0">
              <a:buNone/>
            </a:pPr>
            <a:endParaRPr lang="de-DE" sz="1400" dirty="0"/>
          </a:p>
          <a:p>
            <a:pPr marL="0" indent="0">
              <a:buNone/>
            </a:pPr>
            <a:r>
              <a:rPr lang="de-DE" sz="1400" dirty="0"/>
              <a:t>Betreuende Lehrkräfte:</a:t>
            </a:r>
          </a:p>
          <a:p>
            <a:r>
              <a:rPr lang="de-DE" sz="1400" dirty="0"/>
              <a:t>Um Fragen der </a:t>
            </a:r>
            <a:r>
              <a:rPr lang="de-DE" sz="1400" dirty="0" err="1"/>
              <a:t>Schüler:innen</a:t>
            </a:r>
            <a:r>
              <a:rPr lang="de-DE" sz="1400" dirty="0"/>
              <a:t> während des Planspiels beantworten zu können, sollten Kenntnisse über die Grundzüge des Marktgeschehens bekannt sein.</a:t>
            </a:r>
          </a:p>
          <a:p>
            <a:r>
              <a:rPr lang="de-DE" sz="1400" dirty="0"/>
              <a:t>Die Sparkasse steht bei Fragen zur Verfügung und kann unterstützen.</a:t>
            </a:r>
          </a:p>
          <a:p>
            <a:r>
              <a:rPr lang="de-DE" sz="1400" dirty="0"/>
              <a:t>Einführungsmaterial zur Organisation der Spielteilnahme wird bereitgestellt (Video Tutorial und PDF Erklärungen).</a:t>
            </a:r>
          </a:p>
          <a:p>
            <a:pPr marL="0" indent="0">
              <a:buNone/>
            </a:pPr>
            <a:endParaRPr lang="de-DE" sz="1400" dirty="0"/>
          </a:p>
          <a:p>
            <a:endParaRPr lang="de-DE" sz="1400" noProof="0" dirty="0"/>
          </a:p>
        </p:txBody>
      </p:sp>
      <p:sp>
        <p:nvSpPr>
          <p:cNvPr id="11" name="Foliennummernplatzhalter 10"/>
          <p:cNvSpPr>
            <a:spLocks noGrp="1"/>
          </p:cNvSpPr>
          <p:nvPr>
            <p:ph type="sldNum" sz="quarter" idx="16"/>
          </p:nvPr>
        </p:nvSpPr>
        <p:spPr/>
        <p:txBody>
          <a:bodyPr/>
          <a:lstStyle/>
          <a:p>
            <a:fld id="{9D7D3CBE-C5B6-4E39-B7F9-DE3180FA4E55}" type="slidenum">
              <a:rPr lang="de-DE" smtClean="0"/>
              <a:pPr/>
              <a:t>11</a:t>
            </a:fld>
            <a:endParaRPr lang="de-DE" dirty="0"/>
          </a:p>
        </p:txBody>
      </p:sp>
    </p:spTree>
    <p:extLst>
      <p:ext uri="{BB962C8B-B14F-4D97-AF65-F5344CB8AC3E}">
        <p14:creationId xmlns:p14="http://schemas.microsoft.com/office/powerpoint/2010/main" val="815205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Autofit/>
          </a:bodyPr>
          <a:lstStyle/>
          <a:p>
            <a:r>
              <a:rPr lang="de-DE" noProof="0" dirty="0"/>
              <a:t>Was sind die Lernziele? </a:t>
            </a:r>
          </a:p>
        </p:txBody>
      </p:sp>
      <p:sp>
        <p:nvSpPr>
          <p:cNvPr id="6" name="Inhaltsplatzhalter 5"/>
          <p:cNvSpPr>
            <a:spLocks noGrp="1"/>
          </p:cNvSpPr>
          <p:nvPr>
            <p:ph sz="quarter" idx="13"/>
          </p:nvPr>
        </p:nvSpPr>
        <p:spPr/>
        <p:txBody>
          <a:bodyPr/>
          <a:lstStyle/>
          <a:p>
            <a:pPr marL="0" indent="0">
              <a:buNone/>
            </a:pPr>
            <a:r>
              <a:rPr lang="de-DE" dirty="0"/>
              <a:t>Teilnehmende erlangen (Grund-)Kenntnisse über:</a:t>
            </a:r>
          </a:p>
          <a:p>
            <a:pPr marL="0" indent="0">
              <a:buNone/>
            </a:pPr>
            <a:endParaRPr lang="de-DE" dirty="0"/>
          </a:p>
          <a:p>
            <a:r>
              <a:rPr lang="de-DE" dirty="0"/>
              <a:t>Die Wirtschafts- und Finanzwelt</a:t>
            </a:r>
          </a:p>
          <a:p>
            <a:r>
              <a:rPr lang="de-DE" dirty="0"/>
              <a:t>Anlagestrategien und Aktienanalyse</a:t>
            </a:r>
          </a:p>
          <a:p>
            <a:r>
              <a:rPr lang="de-DE" dirty="0"/>
              <a:t>Die Börse und Wertpapierarten</a:t>
            </a:r>
          </a:p>
          <a:p>
            <a:r>
              <a:rPr lang="de-DE" dirty="0"/>
              <a:t>Nachhaltige Geldanlagen</a:t>
            </a:r>
          </a:p>
          <a:p>
            <a:r>
              <a:rPr lang="de-DE" dirty="0"/>
              <a:t>Die eigene zukünftige Finanzplanung</a:t>
            </a:r>
          </a:p>
          <a:p>
            <a:r>
              <a:rPr lang="de-DE" dirty="0"/>
              <a:t>Erfolgreiches Arbeiten im Team</a:t>
            </a:r>
          </a:p>
          <a:p>
            <a:pPr marL="0" indent="0">
              <a:buNone/>
            </a:pPr>
            <a:endParaRPr lang="de-DE" dirty="0"/>
          </a:p>
          <a:p>
            <a:pPr marL="0" indent="0">
              <a:buNone/>
            </a:pPr>
            <a:endParaRPr lang="de-DE" dirty="0"/>
          </a:p>
          <a:p>
            <a:endParaRPr lang="de-DE" noProof="0" dirty="0"/>
          </a:p>
        </p:txBody>
      </p:sp>
      <p:sp>
        <p:nvSpPr>
          <p:cNvPr id="11" name="Foliennummernplatzhalter 10"/>
          <p:cNvSpPr>
            <a:spLocks noGrp="1"/>
          </p:cNvSpPr>
          <p:nvPr>
            <p:ph type="sldNum" sz="quarter" idx="16"/>
          </p:nvPr>
        </p:nvSpPr>
        <p:spPr/>
        <p:txBody>
          <a:bodyPr/>
          <a:lstStyle/>
          <a:p>
            <a:fld id="{9D7D3CBE-C5B6-4E39-B7F9-DE3180FA4E55}" type="slidenum">
              <a:rPr lang="de-DE" smtClean="0"/>
              <a:pPr/>
              <a:t>12</a:t>
            </a:fld>
            <a:endParaRPr lang="de-DE" dirty="0"/>
          </a:p>
        </p:txBody>
      </p:sp>
    </p:spTree>
    <p:extLst>
      <p:ext uri="{BB962C8B-B14F-4D97-AF65-F5344CB8AC3E}">
        <p14:creationId xmlns:p14="http://schemas.microsoft.com/office/powerpoint/2010/main" val="3078245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quarter" idx="15"/>
          </p:nvPr>
        </p:nvSpPr>
        <p:spPr/>
        <p:txBody>
          <a:bodyPr/>
          <a:lstStyle/>
          <a:p>
            <a:r>
              <a:rPr lang="de-DE" noProof="0" dirty="0"/>
              <a:t>Themen-</a:t>
            </a:r>
            <a:r>
              <a:rPr lang="de-DE" noProof="0" dirty="0" err="1"/>
              <a:t>schwerpunkt</a:t>
            </a:r>
            <a:r>
              <a:rPr lang="de-DE" noProof="0" dirty="0"/>
              <a:t> Nachhaltigkeit</a:t>
            </a:r>
          </a:p>
        </p:txBody>
      </p:sp>
      <p:sp>
        <p:nvSpPr>
          <p:cNvPr id="23" name="Titel 22"/>
          <p:cNvSpPr>
            <a:spLocks noGrp="1"/>
          </p:cNvSpPr>
          <p:nvPr>
            <p:ph type="ctrTitle"/>
          </p:nvPr>
        </p:nvSpPr>
        <p:spPr/>
        <p:txBody>
          <a:bodyPr/>
          <a:lstStyle/>
          <a:p>
            <a:r>
              <a:rPr lang="de-DE" noProof="0" dirty="0"/>
              <a:t>2</a:t>
            </a:r>
          </a:p>
        </p:txBody>
      </p:sp>
      <p:sp>
        <p:nvSpPr>
          <p:cNvPr id="9" name="Foliennummernplatzhalter 8"/>
          <p:cNvSpPr>
            <a:spLocks noGrp="1"/>
          </p:cNvSpPr>
          <p:nvPr>
            <p:ph type="sldNum" sz="quarter" idx="12"/>
          </p:nvPr>
        </p:nvSpPr>
        <p:spPr/>
        <p:txBody>
          <a:bodyPr/>
          <a:lstStyle/>
          <a:p>
            <a:fld id="{84FDC53A-3975-DE4E-9A2C-B3DD4C55E4D4}" type="slidenum">
              <a:rPr lang="de-DE" smtClean="0"/>
              <a:pPr/>
              <a:t>13</a:t>
            </a:fld>
            <a:endParaRPr lang="de-DE"/>
          </a:p>
        </p:txBody>
      </p:sp>
    </p:spTree>
    <p:extLst>
      <p:ext uri="{BB962C8B-B14F-4D97-AF65-F5344CB8AC3E}">
        <p14:creationId xmlns:p14="http://schemas.microsoft.com/office/powerpoint/2010/main" val="1594362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52381" y="350323"/>
            <a:ext cx="2442700" cy="795600"/>
          </a:xfrm>
        </p:spPr>
        <p:txBody>
          <a:bodyPr anchor="t">
            <a:noAutofit/>
          </a:bodyPr>
          <a:lstStyle/>
          <a:p>
            <a:r>
              <a:rPr lang="de-DE" noProof="0" dirty="0"/>
              <a:t>Wieso Nachhaltigkeit?</a:t>
            </a:r>
            <a:br>
              <a:rPr lang="de-DE" noProof="0" dirty="0"/>
            </a:br>
            <a:endParaRPr lang="de-DE" noProof="0" dirty="0"/>
          </a:p>
        </p:txBody>
      </p:sp>
      <p:sp>
        <p:nvSpPr>
          <p:cNvPr id="7" name="Inhaltsplatzhalter 6"/>
          <p:cNvSpPr>
            <a:spLocks noGrp="1"/>
          </p:cNvSpPr>
          <p:nvPr>
            <p:ph sz="quarter" idx="14"/>
          </p:nvPr>
        </p:nvSpPr>
        <p:spPr>
          <a:xfrm>
            <a:off x="1885873" y="2911205"/>
            <a:ext cx="5372254" cy="1670400"/>
          </a:xfrm>
        </p:spPr>
        <p:txBody>
          <a:bodyPr anchor="t">
            <a:normAutofit fontScale="92500" lnSpcReduction="10000"/>
          </a:bodyPr>
          <a:lstStyle/>
          <a:p>
            <a:pPr marL="0" indent="0">
              <a:buNone/>
            </a:pPr>
            <a:r>
              <a:rPr lang="de-DE" dirty="0"/>
              <a:t>Soziales, ökologisches und trotzdem wirtschaftlich sinnvolles Handeln werden immer wichtiger. Deshalb stehen auch bei Europas großem Börsenspiel Anlagestrategien im Mittelpunkt, die eine nachhaltige Entwicklung fördern sollen. </a:t>
            </a:r>
          </a:p>
          <a:p>
            <a:pPr marL="0" indent="0">
              <a:buNone/>
            </a:pPr>
            <a:endParaRPr lang="de-DE" dirty="0"/>
          </a:p>
          <a:p>
            <a:pPr marL="0" indent="0">
              <a:buNone/>
            </a:pPr>
            <a:r>
              <a:rPr lang="de-DE" dirty="0"/>
              <a:t>Hier geht’s zum YouTube Video </a:t>
            </a:r>
            <a:r>
              <a:rPr lang="de-DE" dirty="0">
                <a:hlinkClick r:id="rId2"/>
              </a:rPr>
              <a:t>Nachhaltigkeit beim Planspiel Börse</a:t>
            </a:r>
            <a:r>
              <a:rPr lang="de-DE" dirty="0"/>
              <a:t>.</a:t>
            </a:r>
          </a:p>
        </p:txBody>
      </p:sp>
      <p:pic>
        <p:nvPicPr>
          <p:cNvPr id="9" name="Bildplatzhalter 8" descr="Ein Bild, das draußen, Kleidung, Person, Hose enthält.&#10;&#10;Automatisch generierte Beschreibung">
            <a:extLst>
              <a:ext uri="{FF2B5EF4-FFF2-40B4-BE49-F238E27FC236}">
                <a16:creationId xmlns:a16="http://schemas.microsoft.com/office/drawing/2014/main" id="{DE4C40EB-EBB3-B087-B348-397F050D7340}"/>
              </a:ext>
            </a:extLst>
          </p:cNvPr>
          <p:cNvPicPr>
            <a:picLocks noGrp="1" noChangeAspect="1"/>
          </p:cNvPicPr>
          <p:nvPr>
            <p:ph type="pic" sz="quarter" idx="15"/>
          </p:nvPr>
        </p:nvPicPr>
        <p:blipFill rotWithShape="1">
          <a:blip r:embed="rId3" cstate="print">
            <a:extLst>
              <a:ext uri="{28A0092B-C50C-407E-A947-70E740481C1C}">
                <a14:useLocalDpi xmlns:a14="http://schemas.microsoft.com/office/drawing/2010/main" val="0"/>
              </a:ext>
            </a:extLst>
          </a:blip>
          <a:srcRect r="-3" b="3428"/>
          <a:stretch/>
        </p:blipFill>
        <p:spPr>
          <a:xfrm>
            <a:off x="3061657" y="-1"/>
            <a:ext cx="6075363" cy="2566800"/>
          </a:xfrm>
          <a:noFill/>
        </p:spPr>
      </p:pic>
      <p:sp>
        <p:nvSpPr>
          <p:cNvPr id="6" name="Foliennummernplatzhalter 5"/>
          <p:cNvSpPr>
            <a:spLocks noGrp="1"/>
          </p:cNvSpPr>
          <p:nvPr>
            <p:ph type="sldNum" sz="quarter" idx="18"/>
          </p:nvPr>
        </p:nvSpPr>
        <p:spPr>
          <a:xfrm>
            <a:off x="8361512" y="4926012"/>
            <a:ext cx="421200" cy="108000"/>
          </a:xfrm>
        </p:spPr>
        <p:txBody>
          <a:bodyPr anchor="t">
            <a:normAutofit/>
          </a:bodyPr>
          <a:lstStyle/>
          <a:p>
            <a:pPr>
              <a:lnSpc>
                <a:spcPct val="90000"/>
              </a:lnSpc>
              <a:spcAft>
                <a:spcPts val="600"/>
              </a:spcAft>
            </a:pPr>
            <a:fld id="{9D7D3CBE-C5B6-4E39-B7F9-DE3180FA4E55}" type="slidenum">
              <a:rPr lang="de-DE" sz="700" smtClean="0"/>
              <a:pPr>
                <a:lnSpc>
                  <a:spcPct val="90000"/>
                </a:lnSpc>
                <a:spcAft>
                  <a:spcPts val="600"/>
                </a:spcAft>
              </a:pPr>
              <a:t>14</a:t>
            </a:fld>
            <a:endParaRPr lang="de-DE" sz="700"/>
          </a:p>
        </p:txBody>
      </p:sp>
    </p:spTree>
    <p:extLst>
      <p:ext uri="{BB962C8B-B14F-4D97-AF65-F5344CB8AC3E}">
        <p14:creationId xmlns:p14="http://schemas.microsoft.com/office/powerpoint/2010/main" val="289531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52381" y="350323"/>
            <a:ext cx="2436215" cy="795600"/>
          </a:xfrm>
        </p:spPr>
        <p:txBody>
          <a:bodyPr>
            <a:noAutofit/>
          </a:bodyPr>
          <a:lstStyle/>
          <a:p>
            <a:r>
              <a:rPr lang="de-DE" noProof="0" dirty="0"/>
              <a:t>Was ist Nachhaltigkeit? </a:t>
            </a:r>
          </a:p>
        </p:txBody>
      </p:sp>
      <p:sp>
        <p:nvSpPr>
          <p:cNvPr id="6" name="Inhaltsplatzhalter 5"/>
          <p:cNvSpPr>
            <a:spLocks noGrp="1"/>
          </p:cNvSpPr>
          <p:nvPr>
            <p:ph sz="quarter" idx="13"/>
          </p:nvPr>
        </p:nvSpPr>
        <p:spPr/>
        <p:txBody>
          <a:bodyPr/>
          <a:lstStyle/>
          <a:p>
            <a:r>
              <a:rPr lang="de-DE" dirty="0"/>
              <a:t>Nachhaltigkeit bedeutet verantwortungsvolles Handeln im Umgang mit den Ressourcen der Erde, sodass auch künftige Generationen eine lebenswerte Umwelt vorfinden.</a:t>
            </a:r>
          </a:p>
          <a:p>
            <a:r>
              <a:rPr lang="de-DE" dirty="0"/>
              <a:t>Nachhaltiges Verhalten heißt, Verantwortung für Wirtschaft, Gesellschaft und Umwelt zu übernehmen.</a:t>
            </a:r>
          </a:p>
          <a:p>
            <a:r>
              <a:rPr lang="de-DE" dirty="0"/>
              <a:t>Nachhaltigkeit kann die Leitlinie für das Verhalten von jedem Einzelnen sein: von jedem Haushalt, von jedem Unternehmen und von jedem Staat.</a:t>
            </a:r>
          </a:p>
          <a:p>
            <a:r>
              <a:rPr lang="de-DE" dirty="0"/>
              <a:t>Nachhaltigkeit als Wirtschaftsfaktor:</a:t>
            </a:r>
          </a:p>
          <a:p>
            <a:pPr marL="0" lvl="0" indent="0">
              <a:buNone/>
            </a:pPr>
            <a:r>
              <a:rPr lang="de-DE" dirty="0"/>
              <a:t>Unternehmen …</a:t>
            </a:r>
          </a:p>
          <a:p>
            <a:pPr marL="0" lvl="1" indent="0">
              <a:buNone/>
            </a:pPr>
            <a:r>
              <a:rPr lang="de-DE" dirty="0"/>
              <a:t>… haben mit ihren Produkten gesellschaftliche Verantwortung für die Umwelt</a:t>
            </a:r>
          </a:p>
          <a:p>
            <a:pPr marL="0" lvl="1" indent="0">
              <a:buNone/>
            </a:pPr>
            <a:r>
              <a:rPr lang="de-DE" dirty="0"/>
              <a:t>… sind Vorbilder für ökologische und soziale Strategien</a:t>
            </a:r>
          </a:p>
          <a:p>
            <a:pPr marL="0" lvl="1" indent="0">
              <a:buNone/>
            </a:pPr>
            <a:r>
              <a:rPr lang="de-DE" dirty="0"/>
              <a:t>… müssen wirtschaftlich rentabel sein</a:t>
            </a:r>
          </a:p>
          <a:p>
            <a:pPr marL="0" indent="0">
              <a:buNone/>
            </a:pPr>
            <a:endParaRPr lang="de-DE" sz="1400" dirty="0"/>
          </a:p>
          <a:p>
            <a:endParaRPr lang="de-DE" dirty="0"/>
          </a:p>
          <a:p>
            <a:endParaRPr lang="de-DE" dirty="0"/>
          </a:p>
          <a:p>
            <a:endParaRPr lang="de-DE" dirty="0"/>
          </a:p>
          <a:p>
            <a:pPr marL="0" indent="0">
              <a:buNone/>
            </a:pPr>
            <a:endParaRPr lang="de-DE" sz="1400" dirty="0"/>
          </a:p>
          <a:p>
            <a:endParaRPr lang="de-DE" sz="1400" noProof="0" dirty="0"/>
          </a:p>
        </p:txBody>
      </p:sp>
      <p:sp>
        <p:nvSpPr>
          <p:cNvPr id="11" name="Foliennummernplatzhalter 10"/>
          <p:cNvSpPr>
            <a:spLocks noGrp="1"/>
          </p:cNvSpPr>
          <p:nvPr>
            <p:ph type="sldNum" sz="quarter" idx="16"/>
          </p:nvPr>
        </p:nvSpPr>
        <p:spPr/>
        <p:txBody>
          <a:bodyPr/>
          <a:lstStyle/>
          <a:p>
            <a:fld id="{9D7D3CBE-C5B6-4E39-B7F9-DE3180FA4E55}" type="slidenum">
              <a:rPr lang="de-DE" smtClean="0"/>
              <a:pPr/>
              <a:t>15</a:t>
            </a:fld>
            <a:endParaRPr lang="de-DE" dirty="0"/>
          </a:p>
        </p:txBody>
      </p:sp>
    </p:spTree>
    <p:extLst>
      <p:ext uri="{BB962C8B-B14F-4D97-AF65-F5344CB8AC3E}">
        <p14:creationId xmlns:p14="http://schemas.microsoft.com/office/powerpoint/2010/main" val="4058367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52381" y="350323"/>
            <a:ext cx="2347957" cy="1282534"/>
          </a:xfrm>
        </p:spPr>
        <p:txBody>
          <a:bodyPr>
            <a:noAutofit/>
          </a:bodyPr>
          <a:lstStyle/>
          <a:p>
            <a:r>
              <a:rPr lang="de-DE" noProof="0" dirty="0"/>
              <a:t>Nachhaltigkeit im Planspiel Börse </a:t>
            </a:r>
          </a:p>
        </p:txBody>
      </p:sp>
      <p:sp>
        <p:nvSpPr>
          <p:cNvPr id="6" name="Inhaltsplatzhalter 5"/>
          <p:cNvSpPr>
            <a:spLocks noGrp="1"/>
          </p:cNvSpPr>
          <p:nvPr>
            <p:ph sz="quarter" idx="13"/>
          </p:nvPr>
        </p:nvSpPr>
        <p:spPr/>
        <p:txBody>
          <a:bodyPr/>
          <a:lstStyle/>
          <a:p>
            <a:r>
              <a:rPr lang="de-DE" dirty="0"/>
              <a:t>Ziel des Themenschwerpunkts Nachhaltigkeit ist es, zukunftsorientiertes und verantwortungsvolles Handeln zu fördern. </a:t>
            </a:r>
          </a:p>
          <a:p>
            <a:r>
              <a:rPr lang="de-DE" dirty="0"/>
              <a:t>Langfristige Strategien sollen kurzfristiges Handeln ersetzen – ohne dabei ökonomische Faktoren aus dem Blick zu verlieren.</a:t>
            </a:r>
          </a:p>
          <a:p>
            <a:r>
              <a:rPr lang="de-DE" dirty="0"/>
              <a:t>Nachhaltige Wertpapiere sind in der Auswahl Nachhaltigkeitsindex mit einem blau-grünen Symbol gekennzeichnet </a:t>
            </a:r>
          </a:p>
          <a:p>
            <a:r>
              <a:rPr lang="de-DE" dirty="0"/>
              <a:t>Die nachhaltigen Wertpapiere gehören entweder zu einer Auswahl von ETF (Exchange </a:t>
            </a:r>
            <a:r>
              <a:rPr lang="de-DE" dirty="0" err="1"/>
              <a:t>Traded</a:t>
            </a:r>
            <a:r>
              <a:rPr lang="de-DE" dirty="0"/>
              <a:t> Funds) der DekaBank oder sie gehören dem Global Challenges Index (GCX) der Börse Hannover an</a:t>
            </a:r>
          </a:p>
          <a:p>
            <a:pPr marL="0" indent="0">
              <a:buNone/>
            </a:pPr>
            <a:endParaRPr lang="de-DE" sz="1400" dirty="0"/>
          </a:p>
          <a:p>
            <a:endParaRPr lang="de-DE" sz="1400" noProof="0" dirty="0"/>
          </a:p>
        </p:txBody>
      </p:sp>
      <p:sp>
        <p:nvSpPr>
          <p:cNvPr id="11" name="Foliennummernplatzhalter 10"/>
          <p:cNvSpPr>
            <a:spLocks noGrp="1"/>
          </p:cNvSpPr>
          <p:nvPr>
            <p:ph type="sldNum" sz="quarter" idx="16"/>
          </p:nvPr>
        </p:nvSpPr>
        <p:spPr/>
        <p:txBody>
          <a:bodyPr/>
          <a:lstStyle/>
          <a:p>
            <a:fld id="{9D7D3CBE-C5B6-4E39-B7F9-DE3180FA4E55}" type="slidenum">
              <a:rPr lang="de-DE" smtClean="0"/>
              <a:pPr/>
              <a:t>16</a:t>
            </a:fld>
            <a:endParaRPr lang="de-DE" dirty="0"/>
          </a:p>
        </p:txBody>
      </p:sp>
      <p:pic>
        <p:nvPicPr>
          <p:cNvPr id="2" name="Grafik 1">
            <a:extLst>
              <a:ext uri="{FF2B5EF4-FFF2-40B4-BE49-F238E27FC236}">
                <a16:creationId xmlns:a16="http://schemas.microsoft.com/office/drawing/2014/main" id="{E88F7ECF-87E1-CA65-E0CE-1DB8079B95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0444" y="3669102"/>
            <a:ext cx="836092" cy="794205"/>
          </a:xfrm>
          <a:prstGeom prst="rect">
            <a:avLst/>
          </a:prstGeom>
        </p:spPr>
      </p:pic>
    </p:spTree>
    <p:extLst>
      <p:ext uri="{BB962C8B-B14F-4D97-AF65-F5344CB8AC3E}">
        <p14:creationId xmlns:p14="http://schemas.microsoft.com/office/powerpoint/2010/main" val="3176372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Autofit/>
          </a:bodyPr>
          <a:lstStyle/>
          <a:p>
            <a:r>
              <a:rPr lang="de-DE" noProof="0" dirty="0"/>
              <a:t>Nachhaltigkeit im Planspiel Börse</a:t>
            </a:r>
          </a:p>
        </p:txBody>
      </p:sp>
      <p:sp>
        <p:nvSpPr>
          <p:cNvPr id="6" name="Inhaltsplatzhalter 5"/>
          <p:cNvSpPr>
            <a:spLocks noGrp="1"/>
          </p:cNvSpPr>
          <p:nvPr>
            <p:ph sz="quarter" idx="13"/>
          </p:nvPr>
        </p:nvSpPr>
        <p:spPr/>
        <p:txBody>
          <a:bodyPr/>
          <a:lstStyle/>
          <a:p>
            <a:pPr marL="0" indent="0">
              <a:buNone/>
            </a:pPr>
            <a:r>
              <a:rPr lang="de-DE" dirty="0"/>
              <a:t>In diesem Nachhaltigkeitsindex sind 50 internationale Aktien von besonders nachhaltig orientierten Unternehmen gelistet. Der GCX ist ausgerichtet auf sieben globale Herausforderungen:</a:t>
            </a:r>
          </a:p>
          <a:p>
            <a:r>
              <a:rPr lang="de-DE" dirty="0"/>
              <a:t>die Bekämpfung der Ursachen und Folgen des Klimawandels</a:t>
            </a:r>
          </a:p>
          <a:p>
            <a:r>
              <a:rPr lang="de-DE" dirty="0"/>
              <a:t>die Sicherstellung einer ausreichenden Versorgung mit Trinkwasser</a:t>
            </a:r>
          </a:p>
          <a:p>
            <a:r>
              <a:rPr lang="de-DE" dirty="0"/>
              <a:t>die Beendigung der Entwaldung und die Förderung nachhaltiger Waldwirtschaft</a:t>
            </a:r>
          </a:p>
          <a:p>
            <a:r>
              <a:rPr lang="de-DE" dirty="0"/>
              <a:t>der Erhalt der Artenvielfalt</a:t>
            </a:r>
          </a:p>
          <a:p>
            <a:r>
              <a:rPr lang="de-DE" dirty="0"/>
              <a:t>der Umgang mit der Bevölkerungsentwicklung</a:t>
            </a:r>
          </a:p>
          <a:p>
            <a:r>
              <a:rPr lang="de-DE" dirty="0"/>
              <a:t>die Bekämpfung der Armut</a:t>
            </a:r>
          </a:p>
          <a:p>
            <a:r>
              <a:rPr lang="de-DE" dirty="0"/>
              <a:t> die Unterstützung verantwortungsvoller Führungs- (</a:t>
            </a:r>
            <a:r>
              <a:rPr lang="de-DE" dirty="0" err="1"/>
              <a:t>Governance</a:t>
            </a:r>
            <a:r>
              <a:rPr lang="de-DE" dirty="0"/>
              <a:t>-)Strukturen</a:t>
            </a:r>
          </a:p>
          <a:p>
            <a:pPr marL="0" indent="0">
              <a:buNone/>
            </a:pPr>
            <a:endParaRPr lang="de-DE" sz="1400" dirty="0"/>
          </a:p>
          <a:p>
            <a:endParaRPr lang="de-DE" sz="1400" noProof="0" dirty="0"/>
          </a:p>
        </p:txBody>
      </p:sp>
      <p:sp>
        <p:nvSpPr>
          <p:cNvPr id="11" name="Foliennummernplatzhalter 10"/>
          <p:cNvSpPr>
            <a:spLocks noGrp="1"/>
          </p:cNvSpPr>
          <p:nvPr>
            <p:ph type="sldNum" sz="quarter" idx="16"/>
          </p:nvPr>
        </p:nvSpPr>
        <p:spPr/>
        <p:txBody>
          <a:bodyPr/>
          <a:lstStyle/>
          <a:p>
            <a:fld id="{9D7D3CBE-C5B6-4E39-B7F9-DE3180FA4E55}" type="slidenum">
              <a:rPr lang="de-DE" smtClean="0"/>
              <a:pPr/>
              <a:t>17</a:t>
            </a:fld>
            <a:endParaRPr lang="de-DE" dirty="0"/>
          </a:p>
        </p:txBody>
      </p:sp>
    </p:spTree>
    <p:extLst>
      <p:ext uri="{BB962C8B-B14F-4D97-AF65-F5344CB8AC3E}">
        <p14:creationId xmlns:p14="http://schemas.microsoft.com/office/powerpoint/2010/main" val="2173328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quarter" idx="15"/>
          </p:nvPr>
        </p:nvSpPr>
        <p:spPr/>
        <p:txBody>
          <a:bodyPr/>
          <a:lstStyle/>
          <a:p>
            <a:r>
              <a:rPr lang="de-DE" noProof="0" dirty="0"/>
              <a:t>Registrierung und Ablauf</a:t>
            </a:r>
          </a:p>
        </p:txBody>
      </p:sp>
      <p:sp>
        <p:nvSpPr>
          <p:cNvPr id="23" name="Titel 22"/>
          <p:cNvSpPr>
            <a:spLocks noGrp="1"/>
          </p:cNvSpPr>
          <p:nvPr>
            <p:ph type="ctrTitle"/>
          </p:nvPr>
        </p:nvSpPr>
        <p:spPr/>
        <p:txBody>
          <a:bodyPr/>
          <a:lstStyle/>
          <a:p>
            <a:r>
              <a:rPr lang="de-DE" dirty="0"/>
              <a:t>3</a:t>
            </a:r>
            <a:endParaRPr lang="de-DE" noProof="0" dirty="0"/>
          </a:p>
        </p:txBody>
      </p:sp>
      <p:sp>
        <p:nvSpPr>
          <p:cNvPr id="9" name="Foliennummernplatzhalter 8"/>
          <p:cNvSpPr>
            <a:spLocks noGrp="1"/>
          </p:cNvSpPr>
          <p:nvPr>
            <p:ph type="sldNum" sz="quarter" idx="12"/>
          </p:nvPr>
        </p:nvSpPr>
        <p:spPr/>
        <p:txBody>
          <a:bodyPr/>
          <a:lstStyle/>
          <a:p>
            <a:fld id="{84FDC53A-3975-DE4E-9A2C-B3DD4C55E4D4}" type="slidenum">
              <a:rPr lang="de-DE" smtClean="0"/>
              <a:pPr/>
              <a:t>18</a:t>
            </a:fld>
            <a:endParaRPr lang="de-DE"/>
          </a:p>
        </p:txBody>
      </p:sp>
    </p:spTree>
    <p:extLst>
      <p:ext uri="{BB962C8B-B14F-4D97-AF65-F5344CB8AC3E}">
        <p14:creationId xmlns:p14="http://schemas.microsoft.com/office/powerpoint/2010/main" val="1318984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52381" y="350323"/>
            <a:ext cx="2442700" cy="795600"/>
          </a:xfrm>
        </p:spPr>
        <p:txBody>
          <a:bodyPr anchor="t">
            <a:noAutofit/>
          </a:bodyPr>
          <a:lstStyle/>
          <a:p>
            <a:r>
              <a:rPr lang="de-DE" noProof="0" dirty="0"/>
              <a:t>Registrierung und Ablauf</a:t>
            </a:r>
            <a:br>
              <a:rPr lang="de-DE" noProof="0" dirty="0"/>
            </a:br>
            <a:endParaRPr lang="de-DE" noProof="0" dirty="0"/>
          </a:p>
        </p:txBody>
      </p:sp>
      <p:sp>
        <p:nvSpPr>
          <p:cNvPr id="7" name="Inhaltsplatzhalter 6"/>
          <p:cNvSpPr>
            <a:spLocks noGrp="1"/>
          </p:cNvSpPr>
          <p:nvPr>
            <p:ph sz="quarter" idx="14"/>
          </p:nvPr>
        </p:nvSpPr>
        <p:spPr>
          <a:xfrm>
            <a:off x="1885873" y="2911205"/>
            <a:ext cx="5372254" cy="1670400"/>
          </a:xfrm>
        </p:spPr>
        <p:txBody>
          <a:bodyPr anchor="t">
            <a:normAutofit/>
          </a:bodyPr>
          <a:lstStyle/>
          <a:p>
            <a:pPr marL="0" indent="0">
              <a:buNone/>
            </a:pPr>
            <a:r>
              <a:rPr lang="de-DE" dirty="0"/>
              <a:t>Das Planspiel Börse kann von überall gespielt werden. Ob im Klassenzimmer, in den Ferien, zu Hause oder im Büro – ob per App oder per Web-Zugang: Nach erfolgreicher Registrierung steht allen Teilnehmenden automatisch das virtuelle Startguthaben zur Verfügung und es kann losgehen.</a:t>
            </a:r>
          </a:p>
        </p:txBody>
      </p:sp>
      <p:sp>
        <p:nvSpPr>
          <p:cNvPr id="6" name="Foliennummernplatzhalter 5"/>
          <p:cNvSpPr>
            <a:spLocks noGrp="1"/>
          </p:cNvSpPr>
          <p:nvPr>
            <p:ph type="sldNum" sz="quarter" idx="18"/>
          </p:nvPr>
        </p:nvSpPr>
        <p:spPr>
          <a:xfrm>
            <a:off x="8361512" y="4926012"/>
            <a:ext cx="421200" cy="108000"/>
          </a:xfrm>
        </p:spPr>
        <p:txBody>
          <a:bodyPr anchor="t">
            <a:normAutofit/>
          </a:bodyPr>
          <a:lstStyle/>
          <a:p>
            <a:pPr>
              <a:lnSpc>
                <a:spcPct val="90000"/>
              </a:lnSpc>
              <a:spcAft>
                <a:spcPts val="600"/>
              </a:spcAft>
            </a:pPr>
            <a:fld id="{9D7D3CBE-C5B6-4E39-B7F9-DE3180FA4E55}" type="slidenum">
              <a:rPr lang="de-DE" sz="700" smtClean="0"/>
              <a:pPr>
                <a:lnSpc>
                  <a:spcPct val="90000"/>
                </a:lnSpc>
                <a:spcAft>
                  <a:spcPts val="600"/>
                </a:spcAft>
              </a:pPr>
              <a:t>19</a:t>
            </a:fld>
            <a:endParaRPr lang="de-DE" sz="700"/>
          </a:p>
        </p:txBody>
      </p:sp>
      <p:pic>
        <p:nvPicPr>
          <p:cNvPr id="11" name="Bildplatzhalter 10" descr="Ein Bild, das Person, Spielplatz, Sport, Schuhwerk enthält.&#10;&#10;Automatisch generierte Beschreibung">
            <a:extLst>
              <a:ext uri="{FF2B5EF4-FFF2-40B4-BE49-F238E27FC236}">
                <a16:creationId xmlns:a16="http://schemas.microsoft.com/office/drawing/2014/main" id="{DB401142-AE5F-090F-344E-1AE396367461}"/>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1711" b="1711"/>
          <a:stretch>
            <a:fillRect/>
          </a:stretch>
        </p:blipFill>
        <p:spPr/>
      </p:pic>
    </p:spTree>
    <p:extLst>
      <p:ext uri="{BB962C8B-B14F-4D97-AF65-F5344CB8AC3E}">
        <p14:creationId xmlns:p14="http://schemas.microsoft.com/office/powerpoint/2010/main" val="3594806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FR"/>
              <a:t>Fußzeile</a:t>
            </a:r>
            <a:br>
              <a:rPr lang="fr-FR"/>
            </a:br>
            <a:r>
              <a:rPr lang="fr-FR"/>
              <a:t>anpassen</a:t>
            </a:r>
            <a:endParaRPr lang="fr-FR" dirty="0"/>
          </a:p>
        </p:txBody>
      </p:sp>
      <p:sp>
        <p:nvSpPr>
          <p:cNvPr id="3" name="Inhaltsplatzhalter 2"/>
          <p:cNvSpPr>
            <a:spLocks noGrp="1"/>
          </p:cNvSpPr>
          <p:nvPr>
            <p:ph sz="quarter" idx="13"/>
          </p:nvPr>
        </p:nvSpPr>
        <p:spPr/>
        <p:txBody>
          <a:bodyPr/>
          <a:lstStyle/>
          <a:p>
            <a:pPr marL="0" indent="0">
              <a:buNone/>
            </a:pPr>
            <a:r>
              <a:rPr lang="de-DE"/>
              <a:t>Und so wird es gemacht – exemplarische Anleitung</a:t>
            </a:r>
            <a:endParaRPr lang="de-DE" dirty="0"/>
          </a:p>
        </p:txBody>
      </p:sp>
      <p:sp>
        <p:nvSpPr>
          <p:cNvPr id="4" name="Textplatzhalter 3"/>
          <p:cNvSpPr>
            <a:spLocks noGrp="1"/>
          </p:cNvSpPr>
          <p:nvPr>
            <p:ph type="body" sz="quarter" idx="10"/>
          </p:nvPr>
        </p:nvSpPr>
        <p:spPr/>
        <p:txBody>
          <a:bodyPr/>
          <a:lstStyle/>
          <a:p>
            <a:r>
              <a:rPr lang="de-DE"/>
              <a:t>Bitte fügen Sie in der Fußzeile das gewünschte Datum (3) sowie den Titel der Präsentation (4) ein.</a:t>
            </a:r>
            <a:endParaRPr lang="de-DE" dirty="0"/>
          </a:p>
        </p:txBody>
      </p:sp>
      <p:sp>
        <p:nvSpPr>
          <p:cNvPr id="7" name="Foliennummernplatzhalter 6"/>
          <p:cNvSpPr>
            <a:spLocks noGrp="1"/>
          </p:cNvSpPr>
          <p:nvPr>
            <p:ph type="sldNum" sz="quarter" idx="16"/>
          </p:nvPr>
        </p:nvSpPr>
        <p:spPr/>
        <p:txBody>
          <a:bodyPr/>
          <a:lstStyle/>
          <a:p>
            <a:fld id="{9D7D3CBE-C5B6-4E39-B7F9-DE3180FA4E55}" type="slidenum">
              <a:rPr lang="de-DE" smtClean="0"/>
              <a:pPr/>
              <a:t>2</a:t>
            </a:fld>
            <a:endParaRPr lang="de-DE" dirty="0"/>
          </a:p>
        </p:txBody>
      </p:sp>
      <p:pic>
        <p:nvPicPr>
          <p:cNvPr id="14" name="Grafik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4713" y="2291235"/>
            <a:ext cx="5048704" cy="2296640"/>
          </a:xfrm>
          <a:prstGeom prst="rect">
            <a:avLst/>
          </a:prstGeom>
        </p:spPr>
      </p:pic>
      <p:pic>
        <p:nvPicPr>
          <p:cNvPr id="24" name="Grafik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4713" y="952719"/>
            <a:ext cx="5357812" cy="1055919"/>
          </a:xfrm>
          <a:prstGeom prst="rect">
            <a:avLst/>
          </a:prstGeom>
        </p:spPr>
      </p:pic>
      <p:sp>
        <p:nvSpPr>
          <p:cNvPr id="16" name="Rechteck 15"/>
          <p:cNvSpPr/>
          <p:nvPr/>
        </p:nvSpPr>
        <p:spPr>
          <a:xfrm>
            <a:off x="4784892" y="1156646"/>
            <a:ext cx="181879" cy="179045"/>
          </a:xfrm>
          <a:prstGeom prst="rect">
            <a:avLst/>
          </a:prstGeom>
          <a:solidFill>
            <a:srgbClr val="FC00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b="1"/>
              <a:t>1</a:t>
            </a:r>
          </a:p>
        </p:txBody>
      </p:sp>
      <p:sp>
        <p:nvSpPr>
          <p:cNvPr id="25" name="Rechteck 24"/>
          <p:cNvSpPr/>
          <p:nvPr/>
        </p:nvSpPr>
        <p:spPr>
          <a:xfrm>
            <a:off x="8281992" y="1416490"/>
            <a:ext cx="181879" cy="179045"/>
          </a:xfrm>
          <a:prstGeom prst="rect">
            <a:avLst/>
          </a:prstGeom>
          <a:solidFill>
            <a:srgbClr val="FC00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b="1" dirty="0"/>
              <a:t>2</a:t>
            </a:r>
          </a:p>
        </p:txBody>
      </p:sp>
      <p:sp>
        <p:nvSpPr>
          <p:cNvPr id="29" name="Rechteck 28"/>
          <p:cNvSpPr/>
          <p:nvPr/>
        </p:nvSpPr>
        <p:spPr>
          <a:xfrm>
            <a:off x="4254216" y="3579862"/>
            <a:ext cx="181879" cy="179045"/>
          </a:xfrm>
          <a:prstGeom prst="rect">
            <a:avLst/>
          </a:prstGeom>
          <a:solidFill>
            <a:srgbClr val="FC00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b="1" dirty="0"/>
              <a:t>3</a:t>
            </a:r>
          </a:p>
        </p:txBody>
      </p:sp>
      <p:sp>
        <p:nvSpPr>
          <p:cNvPr id="31" name="Rechteck 30"/>
          <p:cNvSpPr/>
          <p:nvPr/>
        </p:nvSpPr>
        <p:spPr>
          <a:xfrm>
            <a:off x="4966185" y="3982155"/>
            <a:ext cx="181879" cy="179045"/>
          </a:xfrm>
          <a:prstGeom prst="rect">
            <a:avLst/>
          </a:prstGeom>
          <a:solidFill>
            <a:srgbClr val="FC00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b="1" dirty="0"/>
              <a:t>4</a:t>
            </a:r>
          </a:p>
        </p:txBody>
      </p:sp>
      <p:sp>
        <p:nvSpPr>
          <p:cNvPr id="32" name="Rechteck 31"/>
          <p:cNvSpPr/>
          <p:nvPr/>
        </p:nvSpPr>
        <p:spPr>
          <a:xfrm>
            <a:off x="8316416" y="2676218"/>
            <a:ext cx="181879" cy="179045"/>
          </a:xfrm>
          <a:prstGeom prst="rect">
            <a:avLst/>
          </a:prstGeom>
          <a:solidFill>
            <a:srgbClr val="FC00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b="1" dirty="0"/>
              <a:t>5</a:t>
            </a:r>
          </a:p>
        </p:txBody>
      </p:sp>
    </p:spTree>
    <p:extLst>
      <p:ext uri="{BB962C8B-B14F-4D97-AF65-F5344CB8AC3E}">
        <p14:creationId xmlns:p14="http://schemas.microsoft.com/office/powerpoint/2010/main" val="3127382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sz="quarter" idx="13"/>
          </p:nvPr>
        </p:nvSpPr>
        <p:spPr/>
        <p:txBody>
          <a:bodyPr/>
          <a:lstStyle/>
          <a:p>
            <a:pPr marL="0" indent="0">
              <a:buNone/>
            </a:pPr>
            <a:r>
              <a:rPr lang="de-DE" sz="1400" noProof="0" dirty="0"/>
              <a:t>Für die Registrierung in den unterschiedlichen Wettbewerben ist jeweils ein Registrierungscode notwendig</a:t>
            </a:r>
            <a:r>
              <a:rPr lang="de-DE" sz="1400" dirty="0"/>
              <a:t>.</a:t>
            </a:r>
          </a:p>
          <a:p>
            <a:pPr marL="0" indent="0">
              <a:buNone/>
            </a:pPr>
            <a:endParaRPr lang="de-DE" sz="1400" noProof="0" dirty="0"/>
          </a:p>
          <a:p>
            <a:pPr marL="0" indent="0">
              <a:buNone/>
            </a:pPr>
            <a:r>
              <a:rPr lang="de-DE" sz="1400" dirty="0"/>
              <a:t>Der Registrierungscode für den </a:t>
            </a:r>
            <a:r>
              <a:rPr lang="de-DE" sz="1400" b="1" u="sng" dirty="0" err="1"/>
              <a:t>Schüler:innenwettbewerb</a:t>
            </a:r>
            <a:r>
              <a:rPr lang="de-DE" sz="1400" dirty="0"/>
              <a:t> lautet:</a:t>
            </a:r>
          </a:p>
          <a:p>
            <a:pPr marL="0" indent="0">
              <a:buNone/>
            </a:pPr>
            <a:endParaRPr lang="de-DE" sz="1400" noProof="0" dirty="0"/>
          </a:p>
          <a:p>
            <a:pPr marL="0" indent="0" algn="ctr">
              <a:buNone/>
            </a:pPr>
            <a:r>
              <a:rPr lang="de-DE" sz="3200" b="1" noProof="0" dirty="0">
                <a:solidFill>
                  <a:srgbClr val="FF0000"/>
                </a:solidFill>
              </a:rPr>
              <a:t>PCJVTF</a:t>
            </a:r>
          </a:p>
          <a:p>
            <a:pPr marL="0" indent="0">
              <a:buNone/>
            </a:pPr>
            <a:endParaRPr lang="de-DE" sz="1400" dirty="0"/>
          </a:p>
          <a:p>
            <a:pPr marL="0" indent="0">
              <a:buNone/>
            </a:pPr>
            <a:r>
              <a:rPr lang="de-DE" sz="1400" dirty="0"/>
              <a:t>Die Registrierung kann entweder direkt in der Planspiel Börse-App gestartet werden oder auf der Planspiel Börse-Seite im Web auf </a:t>
            </a:r>
            <a:r>
              <a:rPr lang="de-DE" sz="1400" dirty="0">
                <a:hlinkClick r:id="rId2"/>
              </a:rPr>
              <a:t>www.planspiel-boerse.de</a:t>
            </a:r>
            <a:endParaRPr lang="de-DE" sz="1400" dirty="0"/>
          </a:p>
          <a:p>
            <a:pPr marL="0" indent="0">
              <a:buNone/>
            </a:pPr>
            <a:r>
              <a:rPr lang="de-DE" sz="1600" b="1" i="0" dirty="0" err="1">
                <a:solidFill>
                  <a:srgbClr val="FF0000"/>
                </a:solidFill>
                <a:effectLst/>
                <a:latin typeface="Sparkasse Web"/>
              </a:rPr>
              <a:t>Appstore</a:t>
            </a:r>
            <a:r>
              <a:rPr lang="de-DE" sz="1600" b="1" i="0" dirty="0">
                <a:solidFill>
                  <a:srgbClr val="FF0000"/>
                </a:solidFill>
                <a:effectLst/>
                <a:latin typeface="Sparkasse Web"/>
              </a:rPr>
              <a:t>		Playstore</a:t>
            </a:r>
          </a:p>
          <a:p>
            <a:pPr marL="0" indent="0">
              <a:buNone/>
            </a:pPr>
            <a:endParaRPr lang="de-DE" sz="1400" dirty="0"/>
          </a:p>
          <a:p>
            <a:pPr marL="0" indent="0">
              <a:buNone/>
            </a:pPr>
            <a:endParaRPr lang="de-DE" sz="1400" dirty="0"/>
          </a:p>
          <a:p>
            <a:pPr marL="0" indent="0">
              <a:buNone/>
            </a:pPr>
            <a:endParaRPr lang="de-DE" sz="1400" dirty="0"/>
          </a:p>
          <a:p>
            <a:pPr marL="0" indent="0">
              <a:buNone/>
            </a:pPr>
            <a:endParaRPr lang="de-DE" sz="1400" dirty="0"/>
          </a:p>
          <a:p>
            <a:pPr marL="0" indent="0">
              <a:buNone/>
            </a:pPr>
            <a:endParaRPr lang="de-DE" sz="1400" noProof="0" dirty="0"/>
          </a:p>
          <a:p>
            <a:pPr marL="0" indent="0">
              <a:buNone/>
            </a:pPr>
            <a:endParaRPr lang="de-DE" sz="1400" noProof="0" dirty="0"/>
          </a:p>
        </p:txBody>
      </p:sp>
      <p:pic>
        <p:nvPicPr>
          <p:cNvPr id="1026" name="Picture 2">
            <a:extLst>
              <a:ext uri="{FF2B5EF4-FFF2-40B4-BE49-F238E27FC236}">
                <a16:creationId xmlns:a16="http://schemas.microsoft.com/office/drawing/2014/main" id="{82CFE080-10C5-4426-8D24-47CA6695C2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138" y="3540012"/>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a:xfrm>
            <a:off x="352381" y="350323"/>
            <a:ext cx="2449185" cy="795600"/>
          </a:xfrm>
        </p:spPr>
        <p:txBody>
          <a:bodyPr>
            <a:noAutofit/>
          </a:bodyPr>
          <a:lstStyle/>
          <a:p>
            <a:r>
              <a:rPr lang="de-DE" noProof="0" dirty="0"/>
              <a:t>Registrierungs-codes</a:t>
            </a:r>
          </a:p>
        </p:txBody>
      </p:sp>
      <p:sp>
        <p:nvSpPr>
          <p:cNvPr id="11" name="Foliennummernplatzhalter 10"/>
          <p:cNvSpPr>
            <a:spLocks noGrp="1"/>
          </p:cNvSpPr>
          <p:nvPr>
            <p:ph type="sldNum" sz="quarter" idx="16"/>
          </p:nvPr>
        </p:nvSpPr>
        <p:spPr/>
        <p:txBody>
          <a:bodyPr/>
          <a:lstStyle/>
          <a:p>
            <a:fld id="{9D7D3CBE-C5B6-4E39-B7F9-DE3180FA4E55}" type="slidenum">
              <a:rPr lang="de-DE" smtClean="0"/>
              <a:pPr/>
              <a:t>20</a:t>
            </a:fld>
            <a:endParaRPr lang="de-DE" dirty="0"/>
          </a:p>
        </p:txBody>
      </p:sp>
      <p:pic>
        <p:nvPicPr>
          <p:cNvPr id="1028" name="Picture 4">
            <a:extLst>
              <a:ext uri="{FF2B5EF4-FFF2-40B4-BE49-F238E27FC236}">
                <a16:creationId xmlns:a16="http://schemas.microsoft.com/office/drawing/2014/main" id="{0E91CB59-FFEF-48B4-A2E0-21D1B8EA2A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000" y="3540012"/>
            <a:ext cx="14400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634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Autofit/>
          </a:bodyPr>
          <a:lstStyle/>
          <a:p>
            <a:r>
              <a:rPr lang="de-DE" noProof="0" dirty="0"/>
              <a:t>Registrierung für Teilnehmende</a:t>
            </a:r>
          </a:p>
        </p:txBody>
      </p:sp>
      <p:sp>
        <p:nvSpPr>
          <p:cNvPr id="6" name="Inhaltsplatzhalter 5"/>
          <p:cNvSpPr>
            <a:spLocks noGrp="1"/>
          </p:cNvSpPr>
          <p:nvPr>
            <p:ph sz="quarter" idx="13"/>
          </p:nvPr>
        </p:nvSpPr>
        <p:spPr>
          <a:xfrm>
            <a:off x="3411042" y="350013"/>
            <a:ext cx="5370105" cy="4366366"/>
          </a:xfrm>
        </p:spPr>
        <p:txBody>
          <a:bodyPr/>
          <a:lstStyle/>
          <a:p>
            <a:r>
              <a:rPr lang="de-DE" sz="1200" dirty="0"/>
              <a:t>Alle Teilnehmenden registrieren sich mit ihrem Registrierungscode selbstständig über die Planspiel Börse App (Android und Apple) oder die Web-Version. </a:t>
            </a:r>
          </a:p>
          <a:p>
            <a:r>
              <a:rPr lang="de-DE" sz="1200" dirty="0"/>
              <a:t>Wenn die App oder die Web-Version gestartet wird, wird </a:t>
            </a:r>
            <a:r>
              <a:rPr lang="de-DE" sz="1200" dirty="0" err="1"/>
              <a:t>jede:r</a:t>
            </a:r>
            <a:r>
              <a:rPr lang="de-DE" sz="1200" dirty="0"/>
              <a:t> Teilnehmende automatisch und Schritt für Schritt durch die Registrierung geführt.</a:t>
            </a:r>
          </a:p>
          <a:p>
            <a:r>
              <a:rPr lang="de-DE" sz="1200" dirty="0"/>
              <a:t>Ablauf für Teamplayer:</a:t>
            </a:r>
          </a:p>
          <a:p>
            <a:pPr marL="228600" indent="-228600">
              <a:buAutoNum type="arabicPeriod"/>
            </a:pPr>
            <a:r>
              <a:rPr lang="de-DE" sz="1200" dirty="0"/>
              <a:t>EIN Teammitglied führt die Registrierung durch.</a:t>
            </a:r>
          </a:p>
          <a:p>
            <a:pPr marL="228600" indent="-228600">
              <a:buAutoNum type="arabicPeriod"/>
            </a:pPr>
            <a:r>
              <a:rPr lang="de-DE" sz="1200" dirty="0"/>
              <a:t>Nach Bestätigung der E-Mail-Adresse im angegebenen Mailaccount erhält das Teammitglied einen Einladungslink für die übrigen Teammitglieder.</a:t>
            </a:r>
          </a:p>
          <a:p>
            <a:pPr marL="228600" indent="-228600">
              <a:buAutoNum type="arabicPeriod"/>
            </a:pPr>
            <a:r>
              <a:rPr lang="de-DE" sz="1200" dirty="0"/>
              <a:t>Der Einladungslink kann nun an alle übrigen Teammitglieder via E-Mail oder WhatsApp gesendet werden.</a:t>
            </a:r>
          </a:p>
          <a:p>
            <a:pPr marL="228600" indent="-228600">
              <a:buFont typeface="Arial" panose="020B0604020202020204" pitchFamily="34" charset="0"/>
              <a:buAutoNum type="arabicPeriod"/>
            </a:pPr>
            <a:r>
              <a:rPr lang="de-DE" sz="1200" dirty="0"/>
              <a:t>Alle Teammitglieder klicken den Einladungslink an und durchlaufen ebenfalls den Registrierungsprozess.</a:t>
            </a:r>
          </a:p>
          <a:p>
            <a:pPr marL="228600" indent="-228600">
              <a:buFont typeface="Arial" panose="020B0604020202020204" pitchFamily="34" charset="0"/>
              <a:buAutoNum type="arabicPeriod"/>
            </a:pPr>
            <a:r>
              <a:rPr lang="de-DE" sz="1200" dirty="0"/>
              <a:t>Sobald die Mindestanzahl an Teammitgliedern vollständig registriert ist, kann es losgehen.</a:t>
            </a:r>
          </a:p>
          <a:p>
            <a:r>
              <a:rPr lang="de-DE" sz="1200" dirty="0"/>
              <a:t>Gewinnberechtigt sind nur Teammitglieder, die vollständig und mit den richtigen Daten registriert sind.</a:t>
            </a:r>
          </a:p>
          <a:p>
            <a:r>
              <a:rPr lang="de-DE" sz="1200" dirty="0"/>
              <a:t>Die Sparkasse aktiviert die spielberechtigten Teamregistrierungen für die Ranglistendarstellung.</a:t>
            </a:r>
          </a:p>
          <a:p>
            <a:endParaRPr lang="de-DE" sz="1200" noProof="0" dirty="0"/>
          </a:p>
        </p:txBody>
      </p:sp>
      <p:sp>
        <p:nvSpPr>
          <p:cNvPr id="11" name="Foliennummernplatzhalter 10"/>
          <p:cNvSpPr>
            <a:spLocks noGrp="1"/>
          </p:cNvSpPr>
          <p:nvPr>
            <p:ph type="sldNum" sz="quarter" idx="16"/>
          </p:nvPr>
        </p:nvSpPr>
        <p:spPr/>
        <p:txBody>
          <a:bodyPr/>
          <a:lstStyle/>
          <a:p>
            <a:fld id="{9D7D3CBE-C5B6-4E39-B7F9-DE3180FA4E55}" type="slidenum">
              <a:rPr lang="de-DE" smtClean="0"/>
              <a:pPr/>
              <a:t>21</a:t>
            </a:fld>
            <a:endParaRPr lang="de-DE" dirty="0"/>
          </a:p>
        </p:txBody>
      </p:sp>
    </p:spTree>
    <p:extLst>
      <p:ext uri="{BB962C8B-B14F-4D97-AF65-F5344CB8AC3E}">
        <p14:creationId xmlns:p14="http://schemas.microsoft.com/office/powerpoint/2010/main" val="3916986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52381" y="350323"/>
            <a:ext cx="2462155" cy="795600"/>
          </a:xfrm>
        </p:spPr>
        <p:txBody>
          <a:bodyPr>
            <a:noAutofit/>
          </a:bodyPr>
          <a:lstStyle/>
          <a:p>
            <a:r>
              <a:rPr lang="de-DE" noProof="0" dirty="0"/>
              <a:t>Einverständnis-erklärung der Eltern</a:t>
            </a:r>
          </a:p>
        </p:txBody>
      </p:sp>
      <p:sp>
        <p:nvSpPr>
          <p:cNvPr id="6" name="Inhaltsplatzhalter 5"/>
          <p:cNvSpPr>
            <a:spLocks noGrp="1"/>
          </p:cNvSpPr>
          <p:nvPr>
            <p:ph sz="quarter" idx="13"/>
          </p:nvPr>
        </p:nvSpPr>
        <p:spPr/>
        <p:txBody>
          <a:bodyPr/>
          <a:lstStyle/>
          <a:p>
            <a:pPr marL="0" indent="0">
              <a:buNone/>
            </a:pPr>
            <a:r>
              <a:rPr lang="de-DE" sz="1400" dirty="0"/>
              <a:t>Bedingungen für die Einwilligung eines Kindes in Bezug auf Dienste der Informationsgesellschaft (Art. 8 DSGVO):</a:t>
            </a:r>
          </a:p>
          <a:p>
            <a:pPr marL="0" indent="0">
              <a:buNone/>
            </a:pPr>
            <a:r>
              <a:rPr lang="de-DE" sz="1400" i="1" dirty="0"/>
              <a:t>[…] Hat das Kind noch nicht das sechzehnte Lebensjahr vollendet, so ist diese Verarbeitung nur rechtmäßig, sofern und soweit diese Einwilligung durch den Träger der elterlichen Verantwortung für das Kind oder mit dessen Zustimmung erteilt wird. […]</a:t>
            </a:r>
          </a:p>
          <a:p>
            <a:endParaRPr lang="de-DE" sz="1400" noProof="0" dirty="0"/>
          </a:p>
          <a:p>
            <a:r>
              <a:rPr lang="de-DE" sz="1400" noProof="0" dirty="0"/>
              <a:t>Bei Teilnehmenden unter 16 Jahren muss das Einverständnis einer erziehungsberechtigten Person eingeholt werden.</a:t>
            </a:r>
          </a:p>
          <a:p>
            <a:r>
              <a:rPr lang="de-DE" sz="1400" dirty="0"/>
              <a:t>Während der Registrierung kann in diesem Fall ein Link per WhatsApp oder E-Mail an </a:t>
            </a:r>
            <a:r>
              <a:rPr lang="de-DE" sz="1400" dirty="0" err="1"/>
              <a:t>eine:n</a:t>
            </a:r>
            <a:r>
              <a:rPr lang="de-DE" sz="1400" dirty="0"/>
              <a:t> </a:t>
            </a:r>
            <a:r>
              <a:rPr lang="de-DE" sz="1400" dirty="0" err="1"/>
              <a:t>Erziehungsberechtigte:n</a:t>
            </a:r>
            <a:r>
              <a:rPr lang="de-DE" sz="1400" dirty="0"/>
              <a:t> gesendet werden.</a:t>
            </a:r>
          </a:p>
          <a:p>
            <a:r>
              <a:rPr lang="de-DE" sz="1400" dirty="0" err="1"/>
              <a:t>Der:die</a:t>
            </a:r>
            <a:r>
              <a:rPr lang="de-DE" sz="1400" dirty="0"/>
              <a:t> Erziehungsberechtigte klickt den darin befindlichen Link zur Bestätigung an.</a:t>
            </a:r>
          </a:p>
          <a:p>
            <a:r>
              <a:rPr lang="de-DE" sz="1400" dirty="0"/>
              <a:t>Informationsblatt für Eltern gibt es auch unter </a:t>
            </a:r>
            <a:r>
              <a:rPr lang="de-DE" sz="1400" dirty="0">
                <a:hlinkClick r:id="rId2"/>
              </a:rPr>
              <a:t>planspiel-boerse.de</a:t>
            </a:r>
            <a:endParaRPr lang="de-DE" sz="1400" dirty="0"/>
          </a:p>
          <a:p>
            <a:endParaRPr lang="de-DE" sz="1400" noProof="0" dirty="0"/>
          </a:p>
        </p:txBody>
      </p:sp>
      <p:sp>
        <p:nvSpPr>
          <p:cNvPr id="11" name="Foliennummernplatzhalter 10"/>
          <p:cNvSpPr>
            <a:spLocks noGrp="1"/>
          </p:cNvSpPr>
          <p:nvPr>
            <p:ph type="sldNum" sz="quarter" idx="16"/>
          </p:nvPr>
        </p:nvSpPr>
        <p:spPr/>
        <p:txBody>
          <a:bodyPr/>
          <a:lstStyle/>
          <a:p>
            <a:fld id="{9D7D3CBE-C5B6-4E39-B7F9-DE3180FA4E55}" type="slidenum">
              <a:rPr lang="de-DE" smtClean="0"/>
              <a:pPr/>
              <a:t>22</a:t>
            </a:fld>
            <a:endParaRPr lang="de-DE" dirty="0"/>
          </a:p>
        </p:txBody>
      </p:sp>
    </p:spTree>
    <p:extLst>
      <p:ext uri="{BB962C8B-B14F-4D97-AF65-F5344CB8AC3E}">
        <p14:creationId xmlns:p14="http://schemas.microsoft.com/office/powerpoint/2010/main" val="3461636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52381" y="350323"/>
            <a:ext cx="2462155" cy="795600"/>
          </a:xfrm>
        </p:spPr>
        <p:txBody>
          <a:bodyPr>
            <a:noAutofit/>
          </a:bodyPr>
          <a:lstStyle/>
          <a:p>
            <a:r>
              <a:rPr lang="de-DE" noProof="0" dirty="0"/>
              <a:t>Registrierung für Lehrkräfte</a:t>
            </a:r>
            <a:br>
              <a:rPr lang="de-DE" noProof="0" dirty="0"/>
            </a:br>
            <a:br>
              <a:rPr lang="de-DE" noProof="0" dirty="0"/>
            </a:br>
            <a:r>
              <a:rPr lang="de-DE" sz="2000" noProof="0" dirty="0"/>
              <a:t>Registrierungscode:</a:t>
            </a:r>
            <a:br>
              <a:rPr lang="de-DE" sz="2000" noProof="0" dirty="0"/>
            </a:br>
            <a:br>
              <a:rPr lang="de-DE" noProof="0" dirty="0"/>
            </a:br>
            <a:r>
              <a:rPr lang="de-DE" noProof="0" dirty="0">
                <a:sym typeface="Wingdings" panose="05000000000000000000" pitchFamily="2" charset="2"/>
              </a:rPr>
              <a:t> </a:t>
            </a:r>
            <a:r>
              <a:rPr lang="de-DE" sz="2800" b="1" dirty="0"/>
              <a:t>6RMCBA</a:t>
            </a:r>
            <a:endParaRPr lang="de-DE" noProof="0" dirty="0"/>
          </a:p>
        </p:txBody>
      </p:sp>
      <p:sp>
        <p:nvSpPr>
          <p:cNvPr id="6" name="Inhaltsplatzhalter 5"/>
          <p:cNvSpPr>
            <a:spLocks noGrp="1"/>
          </p:cNvSpPr>
          <p:nvPr>
            <p:ph sz="quarter" idx="13"/>
          </p:nvPr>
        </p:nvSpPr>
        <p:spPr/>
        <p:txBody>
          <a:bodyPr/>
          <a:lstStyle/>
          <a:p>
            <a:pPr marL="171450" lvl="1" indent="-171450"/>
            <a:r>
              <a:rPr lang="de-DE" sz="1400" dirty="0"/>
              <a:t>Das Lehrkräfteportal (Administrationsbereich) kann über lehrer.planspiel-boerse.de aufgerufen werden. </a:t>
            </a:r>
          </a:p>
          <a:p>
            <a:pPr marL="182563" lvl="1" indent="-182563"/>
            <a:r>
              <a:rPr lang="de-DE" sz="1400" dirty="0"/>
              <a:t>Lehrkräfte registrieren sich mit dem Registrierungscode im Lehrkräftewettbewerb.</a:t>
            </a:r>
          </a:p>
          <a:p>
            <a:pPr marL="182563" lvl="1" indent="-182563"/>
            <a:r>
              <a:rPr lang="de-DE" sz="1400" dirty="0"/>
              <a:t>Anschließend erfolgt dann eine Freischaltung durch die betreuende Sparkasse.</a:t>
            </a:r>
          </a:p>
          <a:p>
            <a:pPr marL="182563" lvl="1" indent="-182563"/>
            <a:endParaRPr lang="de-DE" sz="1400" dirty="0"/>
          </a:p>
          <a:p>
            <a:pPr marL="0" lvl="1" indent="0">
              <a:buNone/>
            </a:pPr>
            <a:r>
              <a:rPr lang="de-DE" sz="1400" dirty="0"/>
              <a:t>Was bietet das Lehrkräfteportal?</a:t>
            </a:r>
          </a:p>
          <a:p>
            <a:pPr marL="182563" lvl="1" indent="-182563"/>
            <a:r>
              <a:rPr lang="de-DE" sz="1400" dirty="0"/>
              <a:t>Depots aller </a:t>
            </a:r>
            <a:r>
              <a:rPr lang="de-DE" sz="1400" dirty="0" err="1"/>
              <a:t>Schüler:innen</a:t>
            </a:r>
            <a:r>
              <a:rPr lang="de-DE" sz="1400" dirty="0"/>
              <a:t> der eigenen Schule einsehen und mitverfolgen</a:t>
            </a:r>
          </a:p>
          <a:p>
            <a:pPr marL="182563" lvl="1" indent="-182563"/>
            <a:r>
              <a:rPr lang="de-DE" sz="1400" dirty="0"/>
              <a:t>Optional: Klassen einrichten und </a:t>
            </a:r>
            <a:r>
              <a:rPr lang="de-DE" sz="1400" dirty="0" err="1"/>
              <a:t>Schüler:innen</a:t>
            </a:r>
            <a:r>
              <a:rPr lang="de-DE" sz="1400" dirty="0"/>
              <a:t> zuordnen. Dadurch sind auch Klassenranglisten möglich.</a:t>
            </a:r>
          </a:p>
          <a:p>
            <a:pPr marL="182563" lvl="1" indent="-182563"/>
            <a:r>
              <a:rPr lang="de-DE" sz="1400" dirty="0"/>
              <a:t>Infos und Materialien für das Spiel und für den Unterricht stehen kostenlos zum Download bereit.</a:t>
            </a:r>
          </a:p>
        </p:txBody>
      </p:sp>
      <p:sp>
        <p:nvSpPr>
          <p:cNvPr id="11" name="Foliennummernplatzhalter 10"/>
          <p:cNvSpPr>
            <a:spLocks noGrp="1"/>
          </p:cNvSpPr>
          <p:nvPr>
            <p:ph type="sldNum" sz="quarter" idx="16"/>
          </p:nvPr>
        </p:nvSpPr>
        <p:spPr/>
        <p:txBody>
          <a:bodyPr/>
          <a:lstStyle/>
          <a:p>
            <a:fld id="{9D7D3CBE-C5B6-4E39-B7F9-DE3180FA4E55}" type="slidenum">
              <a:rPr lang="de-DE" smtClean="0"/>
              <a:pPr/>
              <a:t>23</a:t>
            </a:fld>
            <a:endParaRPr lang="de-DE" dirty="0"/>
          </a:p>
        </p:txBody>
      </p:sp>
    </p:spTree>
    <p:extLst>
      <p:ext uri="{BB962C8B-B14F-4D97-AF65-F5344CB8AC3E}">
        <p14:creationId xmlns:p14="http://schemas.microsoft.com/office/powerpoint/2010/main" val="3209651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quarter" idx="15"/>
          </p:nvPr>
        </p:nvSpPr>
        <p:spPr/>
        <p:txBody>
          <a:bodyPr/>
          <a:lstStyle/>
          <a:p>
            <a:r>
              <a:rPr lang="de-DE" noProof="0" dirty="0"/>
              <a:t>Sonstige Informationen</a:t>
            </a:r>
          </a:p>
        </p:txBody>
      </p:sp>
      <p:sp>
        <p:nvSpPr>
          <p:cNvPr id="23" name="Titel 22"/>
          <p:cNvSpPr>
            <a:spLocks noGrp="1"/>
          </p:cNvSpPr>
          <p:nvPr>
            <p:ph type="ctrTitle"/>
          </p:nvPr>
        </p:nvSpPr>
        <p:spPr/>
        <p:txBody>
          <a:bodyPr/>
          <a:lstStyle/>
          <a:p>
            <a:r>
              <a:rPr lang="de-DE" noProof="0" dirty="0"/>
              <a:t>4</a:t>
            </a:r>
          </a:p>
        </p:txBody>
      </p:sp>
      <p:sp>
        <p:nvSpPr>
          <p:cNvPr id="9" name="Foliennummernplatzhalter 8"/>
          <p:cNvSpPr>
            <a:spLocks noGrp="1"/>
          </p:cNvSpPr>
          <p:nvPr>
            <p:ph type="sldNum" sz="quarter" idx="12"/>
          </p:nvPr>
        </p:nvSpPr>
        <p:spPr/>
        <p:txBody>
          <a:bodyPr/>
          <a:lstStyle/>
          <a:p>
            <a:fld id="{84FDC53A-3975-DE4E-9A2C-B3DD4C55E4D4}" type="slidenum">
              <a:rPr lang="de-DE" smtClean="0"/>
              <a:pPr/>
              <a:t>24</a:t>
            </a:fld>
            <a:endParaRPr lang="de-DE"/>
          </a:p>
        </p:txBody>
      </p:sp>
    </p:spTree>
    <p:extLst>
      <p:ext uri="{BB962C8B-B14F-4D97-AF65-F5344CB8AC3E}">
        <p14:creationId xmlns:p14="http://schemas.microsoft.com/office/powerpoint/2010/main" val="2613962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52381" y="350323"/>
            <a:ext cx="2442700" cy="795600"/>
          </a:xfrm>
        </p:spPr>
        <p:txBody>
          <a:bodyPr anchor="t">
            <a:noAutofit/>
          </a:bodyPr>
          <a:lstStyle/>
          <a:p>
            <a:r>
              <a:rPr lang="de-DE" noProof="0" dirty="0"/>
              <a:t>Registrierung und Ablauf</a:t>
            </a:r>
            <a:br>
              <a:rPr lang="de-DE" noProof="0" dirty="0"/>
            </a:br>
            <a:endParaRPr lang="de-DE" noProof="0" dirty="0"/>
          </a:p>
        </p:txBody>
      </p:sp>
      <p:sp>
        <p:nvSpPr>
          <p:cNvPr id="7" name="Inhaltsplatzhalter 6"/>
          <p:cNvSpPr>
            <a:spLocks noGrp="1"/>
          </p:cNvSpPr>
          <p:nvPr>
            <p:ph sz="quarter" idx="14"/>
          </p:nvPr>
        </p:nvSpPr>
        <p:spPr>
          <a:xfrm>
            <a:off x="1885873" y="2911205"/>
            <a:ext cx="5372254" cy="1670400"/>
          </a:xfrm>
        </p:spPr>
        <p:txBody>
          <a:bodyPr anchor="t">
            <a:normAutofit/>
          </a:bodyPr>
          <a:lstStyle/>
          <a:p>
            <a:pPr marL="0" indent="0">
              <a:buNone/>
            </a:pPr>
            <a:r>
              <a:rPr lang="de-DE" dirty="0"/>
              <a:t>Während der Spielphase werden alle Teilnehmenden von ihrer Sparkasse und der Planspiel Börse Hotline unterstützt. Unterschiedliche Materialien und Medien stehen zur Verfügung.</a:t>
            </a:r>
          </a:p>
        </p:txBody>
      </p:sp>
      <p:sp>
        <p:nvSpPr>
          <p:cNvPr id="6" name="Foliennummernplatzhalter 5"/>
          <p:cNvSpPr>
            <a:spLocks noGrp="1"/>
          </p:cNvSpPr>
          <p:nvPr>
            <p:ph type="sldNum" sz="quarter" idx="18"/>
          </p:nvPr>
        </p:nvSpPr>
        <p:spPr>
          <a:xfrm>
            <a:off x="8361512" y="4926012"/>
            <a:ext cx="421200" cy="108000"/>
          </a:xfrm>
        </p:spPr>
        <p:txBody>
          <a:bodyPr anchor="t">
            <a:normAutofit/>
          </a:bodyPr>
          <a:lstStyle/>
          <a:p>
            <a:pPr>
              <a:lnSpc>
                <a:spcPct val="90000"/>
              </a:lnSpc>
              <a:spcAft>
                <a:spcPts val="600"/>
              </a:spcAft>
            </a:pPr>
            <a:fld id="{9D7D3CBE-C5B6-4E39-B7F9-DE3180FA4E55}" type="slidenum">
              <a:rPr lang="de-DE" sz="700" smtClean="0"/>
              <a:pPr>
                <a:lnSpc>
                  <a:spcPct val="90000"/>
                </a:lnSpc>
                <a:spcAft>
                  <a:spcPts val="600"/>
                </a:spcAft>
              </a:pPr>
              <a:t>25</a:t>
            </a:fld>
            <a:endParaRPr lang="de-DE" sz="700"/>
          </a:p>
        </p:txBody>
      </p:sp>
      <p:pic>
        <p:nvPicPr>
          <p:cNvPr id="10" name="Bildplatzhalter 9" descr="Ein Bild, das Person, Menschliches Gesicht, Kleidung, Computer enthält.&#10;&#10;Automatisch generierte Beschreibung">
            <a:extLst>
              <a:ext uri="{FF2B5EF4-FFF2-40B4-BE49-F238E27FC236}">
                <a16:creationId xmlns:a16="http://schemas.microsoft.com/office/drawing/2014/main" id="{3EF83BA1-D15B-1F05-F0F3-973A4580FD8B}"/>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1711" b="1711"/>
          <a:stretch>
            <a:fillRect/>
          </a:stretch>
        </p:blipFill>
        <p:spPr/>
      </p:pic>
    </p:spTree>
    <p:extLst>
      <p:ext uri="{BB962C8B-B14F-4D97-AF65-F5344CB8AC3E}">
        <p14:creationId xmlns:p14="http://schemas.microsoft.com/office/powerpoint/2010/main" val="1046849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1849949-74B1-4975-A09B-91573CEC93D5}"/>
              </a:ext>
            </a:extLst>
          </p:cNvPr>
          <p:cNvSpPr>
            <a:spLocks noGrp="1"/>
          </p:cNvSpPr>
          <p:nvPr>
            <p:ph type="title"/>
          </p:nvPr>
        </p:nvSpPr>
        <p:spPr>
          <a:xfrm>
            <a:off x="352381" y="350323"/>
            <a:ext cx="2347957" cy="795600"/>
          </a:xfrm>
        </p:spPr>
        <p:txBody>
          <a:bodyPr vert="horz" lIns="0" tIns="0" rIns="0" bIns="0" rtlCol="0" anchor="t" anchorCtr="0">
            <a:normAutofit/>
          </a:bodyPr>
          <a:lstStyle/>
          <a:p>
            <a:r>
              <a:rPr lang="de-DE" kern="100" baseline="0">
                <a:latin typeface="+mj-lt"/>
                <a:ea typeface="+mj-ea"/>
                <a:cs typeface="+mj-cs"/>
              </a:rPr>
              <a:t>Termine</a:t>
            </a:r>
          </a:p>
        </p:txBody>
      </p:sp>
      <p:sp>
        <p:nvSpPr>
          <p:cNvPr id="8" name="Textplatzhalter 7">
            <a:extLst>
              <a:ext uri="{FF2B5EF4-FFF2-40B4-BE49-F238E27FC236}">
                <a16:creationId xmlns:a16="http://schemas.microsoft.com/office/drawing/2014/main" id="{105765F7-3158-3D8F-EC78-BAB3EDE3B999}"/>
              </a:ext>
            </a:extLst>
          </p:cNvPr>
          <p:cNvSpPr>
            <a:spLocks noGrp="1"/>
          </p:cNvSpPr>
          <p:nvPr>
            <p:ph sz="quarter" idx="13"/>
          </p:nvPr>
        </p:nvSpPr>
        <p:spPr>
          <a:xfrm>
            <a:off x="3411384" y="349207"/>
            <a:ext cx="5370105" cy="2217600"/>
          </a:xfrm>
        </p:spPr>
        <p:txBody>
          <a:bodyPr vert="horz" lIns="0" tIns="0" rIns="0" bIns="0" rtlCol="0" anchor="t" anchorCtr="0">
            <a:normAutofit/>
          </a:bodyPr>
          <a:lstStyle/>
          <a:p>
            <a:pPr marL="0" indent="0">
              <a:buNone/>
            </a:pPr>
            <a:r>
              <a:rPr lang="de-DE" dirty="0"/>
              <a:t>Spielrunde 2023</a:t>
            </a:r>
          </a:p>
        </p:txBody>
      </p:sp>
      <p:pic>
        <p:nvPicPr>
          <p:cNvPr id="15" name="Grafik 14">
            <a:extLst>
              <a:ext uri="{FF2B5EF4-FFF2-40B4-BE49-F238E27FC236}">
                <a16:creationId xmlns:a16="http://schemas.microsoft.com/office/drawing/2014/main" id="{1CDD67BF-0533-FF8B-DAC8-A65777DD172A}"/>
              </a:ext>
            </a:extLst>
          </p:cNvPr>
          <p:cNvPicPr>
            <a:picLocks noChangeAspect="1"/>
          </p:cNvPicPr>
          <p:nvPr/>
        </p:nvPicPr>
        <p:blipFill rotWithShape="1">
          <a:blip r:embed="rId2"/>
          <a:srcRect t="9232" b="20507"/>
          <a:stretch/>
        </p:blipFill>
        <p:spPr>
          <a:xfrm>
            <a:off x="229055" y="2698812"/>
            <a:ext cx="8427600" cy="1850400"/>
          </a:xfrm>
          <a:prstGeom prst="rect">
            <a:avLst/>
          </a:prstGeom>
          <a:noFill/>
        </p:spPr>
      </p:pic>
      <p:sp>
        <p:nvSpPr>
          <p:cNvPr id="4" name="Foliennummernplatzhalter 3"/>
          <p:cNvSpPr>
            <a:spLocks noGrp="1"/>
          </p:cNvSpPr>
          <p:nvPr>
            <p:ph type="sldNum" sz="quarter" idx="17"/>
          </p:nvPr>
        </p:nvSpPr>
        <p:spPr>
          <a:xfrm>
            <a:off x="8361512" y="4926012"/>
            <a:ext cx="421200" cy="108000"/>
          </a:xfrm>
        </p:spPr>
        <p:txBody>
          <a:bodyPr vert="horz" lIns="0" tIns="0" rIns="0" bIns="0" rtlCol="0" anchor="t" anchorCtr="0">
            <a:normAutofit/>
          </a:bodyPr>
          <a:lstStyle/>
          <a:p>
            <a:pPr>
              <a:lnSpc>
                <a:spcPct val="90000"/>
              </a:lnSpc>
              <a:spcAft>
                <a:spcPts val="600"/>
              </a:spcAft>
            </a:pPr>
            <a:fld id="{9D7D3CBE-C5B6-4E39-B7F9-DE3180FA4E55}" type="slidenum">
              <a:rPr lang="de-DE" sz="700" smtClean="0"/>
              <a:pPr>
                <a:lnSpc>
                  <a:spcPct val="90000"/>
                </a:lnSpc>
                <a:spcAft>
                  <a:spcPts val="600"/>
                </a:spcAft>
              </a:pPr>
              <a:t>26</a:t>
            </a:fld>
            <a:endParaRPr lang="de-DE" sz="700"/>
          </a:p>
        </p:txBody>
      </p:sp>
      <p:sp>
        <p:nvSpPr>
          <p:cNvPr id="16" name="Textfeld 15">
            <a:extLst>
              <a:ext uri="{FF2B5EF4-FFF2-40B4-BE49-F238E27FC236}">
                <a16:creationId xmlns:a16="http://schemas.microsoft.com/office/drawing/2014/main" id="{3FBAA6EF-8111-4600-F1D4-77E1718FC55A}"/>
              </a:ext>
            </a:extLst>
          </p:cNvPr>
          <p:cNvSpPr txBox="1"/>
          <p:nvPr/>
        </p:nvSpPr>
        <p:spPr>
          <a:xfrm>
            <a:off x="8206565" y="2464238"/>
            <a:ext cx="574924" cy="863600"/>
          </a:xfrm>
          <a:prstGeom prst="rect">
            <a:avLst/>
          </a:prstGeom>
          <a:solidFill>
            <a:schemeClr val="bg1"/>
          </a:solidFill>
        </p:spPr>
        <p:txBody>
          <a:bodyPr wrap="square" lIns="0" tIns="0" rIns="0" bIns="0" rtlCol="0">
            <a:spAutoFit/>
          </a:bodyPr>
          <a:lstStyle/>
          <a:p>
            <a:endParaRPr lang="de-DE" sz="1600" dirty="0" err="1">
              <a:solidFill>
                <a:schemeClr val="accent2"/>
              </a:solidFill>
            </a:endParaRPr>
          </a:p>
        </p:txBody>
      </p:sp>
      <p:sp>
        <p:nvSpPr>
          <p:cNvPr id="17" name="Textfeld 16">
            <a:extLst>
              <a:ext uri="{FF2B5EF4-FFF2-40B4-BE49-F238E27FC236}">
                <a16:creationId xmlns:a16="http://schemas.microsoft.com/office/drawing/2014/main" id="{FD6DF15F-09BE-19C6-6E19-25D4770F5D24}"/>
              </a:ext>
            </a:extLst>
          </p:cNvPr>
          <p:cNvSpPr txBox="1"/>
          <p:nvPr/>
        </p:nvSpPr>
        <p:spPr>
          <a:xfrm>
            <a:off x="8448475" y="3051395"/>
            <a:ext cx="541195" cy="572617"/>
          </a:xfrm>
          <a:prstGeom prst="rect">
            <a:avLst/>
          </a:prstGeom>
          <a:solidFill>
            <a:schemeClr val="bg1"/>
          </a:solidFill>
        </p:spPr>
        <p:txBody>
          <a:bodyPr wrap="square" lIns="0" tIns="0" rIns="0" bIns="0" rtlCol="0">
            <a:spAutoFit/>
          </a:bodyPr>
          <a:lstStyle/>
          <a:p>
            <a:endParaRPr lang="de-DE" sz="1600" dirty="0" err="1">
              <a:solidFill>
                <a:schemeClr val="accent2"/>
              </a:solidFill>
            </a:endParaRPr>
          </a:p>
        </p:txBody>
      </p:sp>
    </p:spTree>
    <p:extLst>
      <p:ext uri="{BB962C8B-B14F-4D97-AF65-F5344CB8AC3E}">
        <p14:creationId xmlns:p14="http://schemas.microsoft.com/office/powerpoint/2010/main" val="334454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Gewinne</a:t>
            </a:r>
          </a:p>
        </p:txBody>
      </p:sp>
      <p:sp>
        <p:nvSpPr>
          <p:cNvPr id="3" name="Inhaltsplatzhalter 2"/>
          <p:cNvSpPr>
            <a:spLocks noGrp="1"/>
          </p:cNvSpPr>
          <p:nvPr>
            <p:ph sz="quarter" idx="13"/>
          </p:nvPr>
        </p:nvSpPr>
        <p:spPr>
          <a:xfrm>
            <a:off x="3411042" y="109488"/>
            <a:ext cx="5370105" cy="4816523"/>
          </a:xfrm>
        </p:spPr>
        <p:txBody>
          <a:bodyPr/>
          <a:lstStyle/>
          <a:p>
            <a:pPr marL="0" indent="0">
              <a:buNone/>
            </a:pPr>
            <a:r>
              <a:rPr lang="de-DE" dirty="0"/>
              <a:t>Für die erfolgreichsten Teams in der Depotgesamtwertung und in der Nachhaltigkeitsbewertung loben wir folgende Gewinnerpreise aus:</a:t>
            </a:r>
          </a:p>
          <a:p>
            <a:pPr marL="0" indent="0">
              <a:buNone/>
            </a:pPr>
            <a:endParaRPr lang="de-DE" dirty="0"/>
          </a:p>
          <a:p>
            <a:r>
              <a:rPr lang="de-DE" b="1" dirty="0"/>
              <a:t>2 x 1. Preis: </a:t>
            </a:r>
            <a:r>
              <a:rPr lang="de-DE" dirty="0"/>
              <a:t>	je 400,- € für die Spielgruppe</a:t>
            </a:r>
            <a:br>
              <a:rPr lang="de-DE" dirty="0"/>
            </a:br>
            <a:endParaRPr lang="de-DE" dirty="0"/>
          </a:p>
          <a:p>
            <a:r>
              <a:rPr lang="de-DE" b="1" dirty="0"/>
              <a:t>2 x 2. Preis:</a:t>
            </a:r>
            <a:r>
              <a:rPr lang="de-DE" dirty="0"/>
              <a:t>	je 300,- € für die Spielgruppe</a:t>
            </a:r>
            <a:br>
              <a:rPr lang="de-DE" dirty="0"/>
            </a:br>
            <a:endParaRPr lang="de-DE" dirty="0"/>
          </a:p>
          <a:p>
            <a:r>
              <a:rPr lang="de-DE" b="1" dirty="0"/>
              <a:t>2 x 3. Preis:</a:t>
            </a:r>
            <a:r>
              <a:rPr lang="de-DE" dirty="0"/>
              <a:t>	je 200,- € für die Spielgruppe</a:t>
            </a:r>
            <a:br>
              <a:rPr lang="de-DE" dirty="0"/>
            </a:br>
            <a:endParaRPr lang="de-DE" dirty="0"/>
          </a:p>
          <a:p>
            <a:r>
              <a:rPr lang="de-DE" b="1" dirty="0"/>
              <a:t>2 x 4. – 6. Preis:</a:t>
            </a:r>
            <a:r>
              <a:rPr lang="de-DE" dirty="0"/>
              <a:t>	je 150,- € für die Spielgruppe</a:t>
            </a:r>
            <a:br>
              <a:rPr lang="de-DE" dirty="0"/>
            </a:br>
            <a:endParaRPr lang="de-DE" dirty="0"/>
          </a:p>
          <a:p>
            <a:r>
              <a:rPr lang="de-DE" b="1" dirty="0"/>
              <a:t>2 x 7. – 10. Preis</a:t>
            </a:r>
            <a:r>
              <a:rPr lang="de-DE" dirty="0"/>
              <a:t>: 	je 100,- € für die Spielgruppe</a:t>
            </a:r>
          </a:p>
          <a:p>
            <a:pPr marL="0" indent="0">
              <a:buNone/>
            </a:pPr>
            <a:endParaRPr lang="de-DE" dirty="0"/>
          </a:p>
          <a:p>
            <a:pPr marL="0" indent="0">
              <a:buNone/>
            </a:pPr>
            <a:r>
              <a:rPr lang="de-DE" dirty="0"/>
              <a:t>Zusätzlich ermitteln wir </a:t>
            </a:r>
            <a:r>
              <a:rPr lang="de-DE" b="1" dirty="0"/>
              <a:t>wöchentlich</a:t>
            </a:r>
            <a:r>
              <a:rPr lang="de-DE" dirty="0"/>
              <a:t> das Team mit dem größten Wertzuwachs und prämieren dieses mit </a:t>
            </a:r>
            <a:r>
              <a:rPr lang="de-DE" b="1" dirty="0"/>
              <a:t>50,- €</a:t>
            </a:r>
            <a:r>
              <a:rPr lang="de-DE" dirty="0"/>
              <a:t>.</a:t>
            </a:r>
          </a:p>
        </p:txBody>
      </p:sp>
      <p:sp>
        <p:nvSpPr>
          <p:cNvPr id="4" name="Textplatzhalter 3"/>
          <p:cNvSpPr>
            <a:spLocks noGrp="1"/>
          </p:cNvSpPr>
          <p:nvPr>
            <p:ph type="body" sz="quarter" idx="10"/>
          </p:nvPr>
        </p:nvSpPr>
        <p:spPr/>
        <p:txBody>
          <a:bodyPr/>
          <a:lstStyle/>
          <a:p>
            <a:endParaRPr lang="de-DE" dirty="0"/>
          </a:p>
        </p:txBody>
      </p:sp>
      <p:sp>
        <p:nvSpPr>
          <p:cNvPr id="7" name="Foliennummernplatzhalter 6"/>
          <p:cNvSpPr>
            <a:spLocks noGrp="1"/>
          </p:cNvSpPr>
          <p:nvPr>
            <p:ph type="sldNum" sz="quarter" idx="16"/>
          </p:nvPr>
        </p:nvSpPr>
        <p:spPr/>
        <p:txBody>
          <a:bodyPr/>
          <a:lstStyle/>
          <a:p>
            <a:fld id="{9D7D3CBE-C5B6-4E39-B7F9-DE3180FA4E55}" type="slidenum">
              <a:rPr lang="de-DE" smtClean="0"/>
              <a:pPr/>
              <a:t>27</a:t>
            </a:fld>
            <a:endParaRPr lang="de-DE" dirty="0"/>
          </a:p>
        </p:txBody>
      </p:sp>
    </p:spTree>
    <p:extLst>
      <p:ext uri="{BB962C8B-B14F-4D97-AF65-F5344CB8AC3E}">
        <p14:creationId xmlns:p14="http://schemas.microsoft.com/office/powerpoint/2010/main" val="4102303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Gewinne auf Bundesebene</a:t>
            </a:r>
          </a:p>
        </p:txBody>
      </p:sp>
      <p:sp>
        <p:nvSpPr>
          <p:cNvPr id="3" name="Inhaltsplatzhalter 2"/>
          <p:cNvSpPr>
            <a:spLocks noGrp="1"/>
          </p:cNvSpPr>
          <p:nvPr>
            <p:ph sz="quarter" idx="13"/>
          </p:nvPr>
        </p:nvSpPr>
        <p:spPr>
          <a:xfrm>
            <a:off x="3411042" y="109488"/>
            <a:ext cx="5370105" cy="4816523"/>
          </a:xfrm>
        </p:spPr>
        <p:txBody>
          <a:bodyPr/>
          <a:lstStyle/>
          <a:p>
            <a:pPr marL="0" indent="0" algn="l">
              <a:buNone/>
            </a:pPr>
            <a:r>
              <a:rPr lang="de-DE" b="0" dirty="0">
                <a:solidFill>
                  <a:srgbClr val="777777"/>
                </a:solidFill>
                <a:effectLst/>
                <a:latin typeface="Sparkasse Web"/>
              </a:rPr>
              <a:t>Die jeweils drei bestplatzierten Teams gewinnen </a:t>
            </a:r>
            <a:r>
              <a:rPr lang="de-DE" b="1" dirty="0">
                <a:solidFill>
                  <a:srgbClr val="777777"/>
                </a:solidFill>
                <a:effectLst/>
                <a:latin typeface="Sparkasse Web"/>
              </a:rPr>
              <a:t>eine 3-tägige Reise im Frühjahr 2024 nach Berlin</a:t>
            </a:r>
            <a:r>
              <a:rPr lang="de-DE" b="0" dirty="0">
                <a:solidFill>
                  <a:srgbClr val="777777"/>
                </a:solidFill>
                <a:effectLst/>
                <a:latin typeface="Sparkasse Web"/>
              </a:rPr>
              <a:t>. Die Siegerteams nehmen an der großen Planspiel-Börse-Gala teil und erleben ein interessantes und abwechslungsreiches Rahmenprogramm.</a:t>
            </a:r>
          </a:p>
          <a:p>
            <a:pPr marL="0" indent="0">
              <a:buNone/>
            </a:pPr>
            <a:r>
              <a:rPr lang="de-DE" dirty="0">
                <a:solidFill>
                  <a:srgbClr val="777777"/>
                </a:solidFill>
                <a:latin typeface="Sparkasse Web"/>
              </a:rPr>
              <a:t>Die betreuenden Schulen der führenden fünf </a:t>
            </a:r>
            <a:r>
              <a:rPr lang="de-DE" dirty="0" err="1">
                <a:solidFill>
                  <a:srgbClr val="777777"/>
                </a:solidFill>
                <a:latin typeface="Sparkasse Web"/>
              </a:rPr>
              <a:t>Schüler:innenteams</a:t>
            </a:r>
            <a:r>
              <a:rPr lang="de-DE" dirty="0">
                <a:solidFill>
                  <a:srgbClr val="777777"/>
                </a:solidFill>
                <a:latin typeface="Sparkasse Web"/>
              </a:rPr>
              <a:t> in der Depotgesamtwertung und in der Nachhaltigkeitsbewertung (Deutschland) erhalten jeweils einen Preis in Form einer finanziellen Unterstützung für ein Schulvorhaben.</a:t>
            </a:r>
          </a:p>
          <a:p>
            <a:pPr marL="0" indent="0">
              <a:buNone/>
            </a:pPr>
            <a:endParaRPr lang="de-DE" dirty="0">
              <a:solidFill>
                <a:srgbClr val="777777"/>
              </a:solidFill>
              <a:latin typeface="Sparkasse Web"/>
            </a:endParaRPr>
          </a:p>
          <a:p>
            <a:pPr lvl="2">
              <a:buFont typeface="Wingdings" panose="05000000000000000000" pitchFamily="2" charset="2"/>
              <a:buChar char="Ø"/>
            </a:pPr>
            <a:r>
              <a:rPr lang="de-DE" b="0" i="0" dirty="0">
                <a:solidFill>
                  <a:srgbClr val="777777"/>
                </a:solidFill>
                <a:effectLst/>
                <a:latin typeface="Sparkasse Web"/>
              </a:rPr>
              <a:t>1. Preis: 4.000 € / Schule</a:t>
            </a:r>
          </a:p>
          <a:p>
            <a:pPr lvl="2">
              <a:buFont typeface="Wingdings" panose="05000000000000000000" pitchFamily="2" charset="2"/>
              <a:buChar char="Ø"/>
            </a:pPr>
            <a:r>
              <a:rPr lang="de-DE" b="0" i="0" dirty="0">
                <a:solidFill>
                  <a:srgbClr val="777777"/>
                </a:solidFill>
                <a:effectLst/>
                <a:latin typeface="Sparkasse Web"/>
              </a:rPr>
              <a:t>2. Preis: 3.500 € / Schule</a:t>
            </a:r>
          </a:p>
          <a:p>
            <a:pPr lvl="2">
              <a:buFont typeface="Wingdings" panose="05000000000000000000" pitchFamily="2" charset="2"/>
              <a:buChar char="Ø"/>
            </a:pPr>
            <a:r>
              <a:rPr lang="de-DE" b="0" i="0" dirty="0">
                <a:solidFill>
                  <a:srgbClr val="777777"/>
                </a:solidFill>
                <a:effectLst/>
                <a:latin typeface="Sparkasse Web"/>
              </a:rPr>
              <a:t>3. Preis: 3.000 € / Schule</a:t>
            </a:r>
          </a:p>
          <a:p>
            <a:pPr lvl="2">
              <a:buFont typeface="Wingdings" panose="05000000000000000000" pitchFamily="2" charset="2"/>
              <a:buChar char="Ø"/>
            </a:pPr>
            <a:r>
              <a:rPr lang="de-DE" b="0" i="0" dirty="0">
                <a:solidFill>
                  <a:srgbClr val="777777"/>
                </a:solidFill>
                <a:effectLst/>
                <a:latin typeface="Sparkasse Web"/>
              </a:rPr>
              <a:t>4. Preis: 2.500 € / Schule</a:t>
            </a:r>
          </a:p>
          <a:p>
            <a:pPr lvl="2">
              <a:buFont typeface="Wingdings" panose="05000000000000000000" pitchFamily="2" charset="2"/>
              <a:buChar char="Ø"/>
            </a:pPr>
            <a:r>
              <a:rPr lang="de-DE" b="0" i="0" dirty="0">
                <a:solidFill>
                  <a:srgbClr val="777777"/>
                </a:solidFill>
                <a:effectLst/>
                <a:latin typeface="Sparkasse Web"/>
              </a:rPr>
              <a:t>5. Preis: 2.000 € / Schule</a:t>
            </a:r>
          </a:p>
        </p:txBody>
      </p:sp>
      <p:sp>
        <p:nvSpPr>
          <p:cNvPr id="4" name="Textplatzhalter 3"/>
          <p:cNvSpPr>
            <a:spLocks noGrp="1"/>
          </p:cNvSpPr>
          <p:nvPr>
            <p:ph type="body" sz="quarter" idx="10"/>
          </p:nvPr>
        </p:nvSpPr>
        <p:spPr/>
        <p:txBody>
          <a:bodyPr/>
          <a:lstStyle/>
          <a:p>
            <a:endParaRPr lang="de-DE" dirty="0"/>
          </a:p>
        </p:txBody>
      </p:sp>
      <p:sp>
        <p:nvSpPr>
          <p:cNvPr id="7" name="Foliennummernplatzhalter 6"/>
          <p:cNvSpPr>
            <a:spLocks noGrp="1"/>
          </p:cNvSpPr>
          <p:nvPr>
            <p:ph type="sldNum" sz="quarter" idx="16"/>
          </p:nvPr>
        </p:nvSpPr>
        <p:spPr/>
        <p:txBody>
          <a:bodyPr/>
          <a:lstStyle/>
          <a:p>
            <a:fld id="{9D7D3CBE-C5B6-4E39-B7F9-DE3180FA4E55}" type="slidenum">
              <a:rPr lang="de-DE" smtClean="0"/>
              <a:pPr/>
              <a:t>28</a:t>
            </a:fld>
            <a:endParaRPr lang="de-DE" dirty="0"/>
          </a:p>
        </p:txBody>
      </p:sp>
    </p:spTree>
    <p:extLst>
      <p:ext uri="{BB962C8B-B14F-4D97-AF65-F5344CB8AC3E}">
        <p14:creationId xmlns:p14="http://schemas.microsoft.com/office/powerpoint/2010/main" val="2611303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52381" y="350323"/>
            <a:ext cx="2462155" cy="795600"/>
          </a:xfrm>
        </p:spPr>
        <p:txBody>
          <a:bodyPr>
            <a:noAutofit/>
          </a:bodyPr>
          <a:lstStyle/>
          <a:p>
            <a:r>
              <a:rPr lang="de-DE" noProof="0" dirty="0"/>
              <a:t>Wo finde ich weitere Informationen?</a:t>
            </a:r>
          </a:p>
        </p:txBody>
      </p:sp>
      <p:sp>
        <p:nvSpPr>
          <p:cNvPr id="6" name="Inhaltsplatzhalter 5"/>
          <p:cNvSpPr>
            <a:spLocks noGrp="1"/>
          </p:cNvSpPr>
          <p:nvPr>
            <p:ph sz="quarter" idx="13"/>
          </p:nvPr>
        </p:nvSpPr>
        <p:spPr/>
        <p:txBody>
          <a:bodyPr/>
          <a:lstStyle/>
          <a:p>
            <a:r>
              <a:rPr lang="de-DE" sz="1400" dirty="0"/>
              <a:t>In der App und Webversion finden alle Teilnehmenden:</a:t>
            </a:r>
          </a:p>
          <a:p>
            <a:pPr marL="447675">
              <a:buFont typeface="Wingdings" panose="05000000000000000000" pitchFamily="2" charset="2"/>
              <a:buChar char="Ø"/>
            </a:pPr>
            <a:r>
              <a:rPr lang="de-DE" sz="1400" dirty="0"/>
              <a:t>Eine Liste aller handelbaren Wertpapiere</a:t>
            </a:r>
          </a:p>
          <a:p>
            <a:pPr marL="447675">
              <a:buFont typeface="Wingdings" panose="05000000000000000000" pitchFamily="2" charset="2"/>
              <a:buChar char="Ø"/>
            </a:pPr>
            <a:r>
              <a:rPr lang="de-DE" sz="1400" dirty="0"/>
              <a:t>Marktinformationen</a:t>
            </a:r>
          </a:p>
          <a:p>
            <a:pPr marL="447675">
              <a:buFont typeface="Wingdings" panose="05000000000000000000" pitchFamily="2" charset="2"/>
              <a:buChar char="Ø"/>
            </a:pPr>
            <a:r>
              <a:rPr lang="de-DE" sz="1400" dirty="0"/>
              <a:t>Aktuelle Kurs- und Wertpapierinformationen</a:t>
            </a:r>
          </a:p>
          <a:p>
            <a:pPr marL="447675">
              <a:buFont typeface="Wingdings" panose="05000000000000000000" pitchFamily="2" charset="2"/>
              <a:buChar char="Ø"/>
            </a:pPr>
            <a:r>
              <a:rPr lang="de-DE" sz="1400" dirty="0"/>
              <a:t>Erklärvideos</a:t>
            </a:r>
          </a:p>
          <a:p>
            <a:pPr marL="447675">
              <a:buFont typeface="Wingdings" panose="05000000000000000000" pitchFamily="2" charset="2"/>
              <a:buChar char="Ø"/>
            </a:pPr>
            <a:r>
              <a:rPr lang="de-DE" sz="1400" dirty="0"/>
              <a:t>Ein Börsenlexikon</a:t>
            </a:r>
          </a:p>
          <a:p>
            <a:pPr marL="447675">
              <a:buFont typeface="Wingdings" panose="05000000000000000000" pitchFamily="2" charset="2"/>
              <a:buChar char="Ø"/>
            </a:pPr>
            <a:r>
              <a:rPr lang="de-DE" sz="1400" dirty="0"/>
              <a:t>Lernquizze</a:t>
            </a:r>
          </a:p>
          <a:p>
            <a:r>
              <a:rPr lang="de-DE" sz="1400" dirty="0"/>
              <a:t>Teilnahmebedingungen, Spielregeln und wichtige Informationen für die Teilnehmenden sind unter </a:t>
            </a:r>
            <a:r>
              <a:rPr lang="de-DE" sz="1400" dirty="0">
                <a:hlinkClick r:id="rId2"/>
              </a:rPr>
              <a:t>planspiel-boerse.de</a:t>
            </a:r>
            <a:r>
              <a:rPr lang="de-DE" sz="1400" dirty="0"/>
              <a:t> abrufbar und/oder downloadbar</a:t>
            </a:r>
          </a:p>
          <a:p>
            <a:r>
              <a:rPr lang="de-DE" sz="1400" dirty="0"/>
              <a:t>Erklärvideos gibt es auf  </a:t>
            </a:r>
            <a:r>
              <a:rPr lang="de-DE" sz="1400" dirty="0">
                <a:hlinkClick r:id="rId3"/>
              </a:rPr>
              <a:t>YouTube</a:t>
            </a:r>
            <a:endParaRPr lang="de-DE" sz="1400" dirty="0"/>
          </a:p>
          <a:p>
            <a:r>
              <a:rPr lang="de-DE" sz="1400" dirty="0"/>
              <a:t>Unterstützungsmaterial zum Thema Börse kann außerdem unter </a:t>
            </a:r>
            <a:r>
              <a:rPr lang="de-DE" sz="1400" dirty="0">
                <a:hlinkClick r:id="rId4"/>
              </a:rPr>
              <a:t>sparkassen-schulservice.de</a:t>
            </a:r>
            <a:r>
              <a:rPr lang="de-DE" sz="1400" dirty="0"/>
              <a:t> kostenlos heruntergeladen werden</a:t>
            </a:r>
          </a:p>
          <a:p>
            <a:endParaRPr lang="de-DE" sz="1400" dirty="0"/>
          </a:p>
        </p:txBody>
      </p:sp>
      <p:sp>
        <p:nvSpPr>
          <p:cNvPr id="11" name="Foliennummernplatzhalter 10"/>
          <p:cNvSpPr>
            <a:spLocks noGrp="1"/>
          </p:cNvSpPr>
          <p:nvPr>
            <p:ph type="sldNum" sz="quarter" idx="16"/>
          </p:nvPr>
        </p:nvSpPr>
        <p:spPr/>
        <p:txBody>
          <a:bodyPr/>
          <a:lstStyle/>
          <a:p>
            <a:fld id="{9D7D3CBE-C5B6-4E39-B7F9-DE3180FA4E55}" type="slidenum">
              <a:rPr lang="de-DE" smtClean="0"/>
              <a:pPr/>
              <a:t>29</a:t>
            </a:fld>
            <a:endParaRPr lang="de-DE" dirty="0"/>
          </a:p>
        </p:txBody>
      </p:sp>
    </p:spTree>
    <p:extLst>
      <p:ext uri="{BB962C8B-B14F-4D97-AF65-F5344CB8AC3E}">
        <p14:creationId xmlns:p14="http://schemas.microsoft.com/office/powerpoint/2010/main" val="2607641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FR"/>
              <a:t>Präsentation ausdrucken</a:t>
            </a:r>
            <a:endParaRPr lang="fr-FR" dirty="0"/>
          </a:p>
        </p:txBody>
      </p:sp>
      <p:sp>
        <p:nvSpPr>
          <p:cNvPr id="3" name="Inhaltsplatzhalter 2"/>
          <p:cNvSpPr>
            <a:spLocks noGrp="1"/>
          </p:cNvSpPr>
          <p:nvPr>
            <p:ph sz="quarter" idx="13"/>
          </p:nvPr>
        </p:nvSpPr>
        <p:spPr/>
        <p:txBody>
          <a:bodyPr/>
          <a:lstStyle/>
          <a:p>
            <a:pPr marL="0" indent="0">
              <a:buNone/>
            </a:pPr>
            <a:r>
              <a:rPr lang="de-DE" dirty="0"/>
              <a:t>Und so wird es gemacht – exemplarische Anleitung</a:t>
            </a:r>
          </a:p>
        </p:txBody>
      </p:sp>
      <p:sp>
        <p:nvSpPr>
          <p:cNvPr id="4" name="Textplatzhalter 3"/>
          <p:cNvSpPr>
            <a:spLocks noGrp="1"/>
          </p:cNvSpPr>
          <p:nvPr>
            <p:ph type="body" sz="quarter" idx="10"/>
          </p:nvPr>
        </p:nvSpPr>
        <p:spPr/>
        <p:txBody>
          <a:bodyPr/>
          <a:lstStyle/>
          <a:p>
            <a:r>
              <a:rPr lang="de-DE"/>
              <a:t>Um beim Ausdruck Toner zu sparen, können Sie ein graues Farbschema aktivieren.</a:t>
            </a:r>
            <a:endParaRPr lang="de-DE" dirty="0"/>
          </a:p>
        </p:txBody>
      </p:sp>
      <p:sp>
        <p:nvSpPr>
          <p:cNvPr id="7" name="Foliennummernplatzhalter 6"/>
          <p:cNvSpPr>
            <a:spLocks noGrp="1"/>
          </p:cNvSpPr>
          <p:nvPr>
            <p:ph type="sldNum" sz="quarter" idx="16"/>
          </p:nvPr>
        </p:nvSpPr>
        <p:spPr/>
        <p:txBody>
          <a:bodyPr/>
          <a:lstStyle/>
          <a:p>
            <a:fld id="{9D7D3CBE-C5B6-4E39-B7F9-DE3180FA4E55}" type="slidenum">
              <a:rPr lang="de-DE" smtClean="0"/>
              <a:pPr/>
              <a:t>3</a:t>
            </a:fld>
            <a:endParaRPr lang="de-DE" dirty="0"/>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1783" y="994678"/>
            <a:ext cx="3744416" cy="1451916"/>
          </a:xfrm>
          <a:prstGeom prst="rect">
            <a:avLst/>
          </a:prstGeom>
        </p:spPr>
      </p:pic>
      <p:pic>
        <p:nvPicPr>
          <p:cNvPr id="14" name="Grafik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1783" y="2739956"/>
            <a:ext cx="3744416" cy="938833"/>
          </a:xfrm>
          <a:prstGeom prst="rect">
            <a:avLst/>
          </a:prstGeom>
        </p:spPr>
      </p:pic>
      <p:sp>
        <p:nvSpPr>
          <p:cNvPr id="16" name="Rechteck 15"/>
          <p:cNvSpPr/>
          <p:nvPr/>
        </p:nvSpPr>
        <p:spPr>
          <a:xfrm>
            <a:off x="6096343" y="1293699"/>
            <a:ext cx="181879" cy="179045"/>
          </a:xfrm>
          <a:prstGeom prst="rect">
            <a:avLst/>
          </a:prstGeom>
          <a:solidFill>
            <a:srgbClr val="FC00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b="1" dirty="0"/>
              <a:t>1</a:t>
            </a:r>
          </a:p>
        </p:txBody>
      </p:sp>
      <p:sp>
        <p:nvSpPr>
          <p:cNvPr id="29" name="Rechteck 28"/>
          <p:cNvSpPr/>
          <p:nvPr/>
        </p:nvSpPr>
        <p:spPr>
          <a:xfrm>
            <a:off x="4251716" y="2790566"/>
            <a:ext cx="181879" cy="179045"/>
          </a:xfrm>
          <a:prstGeom prst="rect">
            <a:avLst/>
          </a:prstGeom>
          <a:solidFill>
            <a:srgbClr val="FC00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b="1" dirty="0"/>
              <a:t>2</a:t>
            </a:r>
          </a:p>
        </p:txBody>
      </p:sp>
      <p:sp>
        <p:nvSpPr>
          <p:cNvPr id="25" name="Rechteck 24"/>
          <p:cNvSpPr/>
          <p:nvPr/>
        </p:nvSpPr>
        <p:spPr>
          <a:xfrm>
            <a:off x="5446668" y="3480289"/>
            <a:ext cx="181879" cy="179045"/>
          </a:xfrm>
          <a:prstGeom prst="rect">
            <a:avLst/>
          </a:prstGeom>
          <a:solidFill>
            <a:srgbClr val="FC00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b="1" dirty="0"/>
              <a:t>3</a:t>
            </a:r>
          </a:p>
        </p:txBody>
      </p:sp>
    </p:spTree>
    <p:extLst>
      <p:ext uri="{BB962C8B-B14F-4D97-AF65-F5344CB8AC3E}">
        <p14:creationId xmlns:p14="http://schemas.microsoft.com/office/powerpoint/2010/main" val="3750472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quarter" idx="15"/>
          </p:nvPr>
        </p:nvSpPr>
        <p:spPr/>
        <p:txBody>
          <a:bodyPr/>
          <a:lstStyle/>
          <a:p>
            <a:r>
              <a:rPr lang="de-DE" noProof="0" dirty="0"/>
              <a:t>Noch Fragen?</a:t>
            </a:r>
          </a:p>
        </p:txBody>
      </p:sp>
      <p:sp>
        <p:nvSpPr>
          <p:cNvPr id="23" name="Titel 22"/>
          <p:cNvSpPr>
            <a:spLocks noGrp="1"/>
          </p:cNvSpPr>
          <p:nvPr>
            <p:ph type="ctrTitle"/>
          </p:nvPr>
        </p:nvSpPr>
        <p:spPr/>
        <p:txBody>
          <a:bodyPr/>
          <a:lstStyle/>
          <a:p>
            <a:r>
              <a:rPr lang="de-DE" dirty="0"/>
              <a:t>5</a:t>
            </a:r>
            <a:endParaRPr lang="de-DE" noProof="0" dirty="0"/>
          </a:p>
        </p:txBody>
      </p:sp>
      <p:sp>
        <p:nvSpPr>
          <p:cNvPr id="9" name="Foliennummernplatzhalter 8"/>
          <p:cNvSpPr>
            <a:spLocks noGrp="1"/>
          </p:cNvSpPr>
          <p:nvPr>
            <p:ph type="sldNum" sz="quarter" idx="12"/>
          </p:nvPr>
        </p:nvSpPr>
        <p:spPr/>
        <p:txBody>
          <a:bodyPr/>
          <a:lstStyle/>
          <a:p>
            <a:fld id="{84FDC53A-3975-DE4E-9A2C-B3DD4C55E4D4}" type="slidenum">
              <a:rPr lang="de-DE" smtClean="0"/>
              <a:pPr/>
              <a:t>30</a:t>
            </a:fld>
            <a:endParaRPr lang="de-DE"/>
          </a:p>
        </p:txBody>
      </p:sp>
    </p:spTree>
    <p:extLst>
      <p:ext uri="{BB962C8B-B14F-4D97-AF65-F5344CB8AC3E}">
        <p14:creationId xmlns:p14="http://schemas.microsoft.com/office/powerpoint/2010/main" val="2425685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9C725BDE-EECF-EE6C-7326-E1886F7B90ED}"/>
              </a:ext>
            </a:extLst>
          </p:cNvPr>
          <p:cNvSpPr>
            <a:spLocks noGrp="1"/>
          </p:cNvSpPr>
          <p:nvPr>
            <p:ph type="body" sz="quarter" idx="15"/>
          </p:nvPr>
        </p:nvSpPr>
        <p:spPr/>
        <p:txBody>
          <a:bodyPr/>
          <a:lstStyle/>
          <a:p>
            <a:pPr>
              <a:lnSpc>
                <a:spcPct val="150000"/>
              </a:lnSpc>
              <a:spcAft>
                <a:spcPts val="1400"/>
              </a:spcAft>
            </a:pPr>
            <a:r>
              <a:rPr lang="de-DE" sz="4800" b="1" dirty="0">
                <a:effectLst/>
                <a:latin typeface="Sparkasse Rg" panose="020B0504050602020204" pitchFamily="34" charset="0"/>
                <a:ea typeface="MS Mincho" panose="02020609040205080304" pitchFamily="49" charset="-128"/>
                <a:cs typeface="Times New Roman" panose="02020603050405020304" pitchFamily="18" charset="0"/>
              </a:rPr>
              <a:t>Vielen Dank.</a:t>
            </a:r>
          </a:p>
          <a:p>
            <a:pPr>
              <a:lnSpc>
                <a:spcPct val="150000"/>
              </a:lnSpc>
              <a:spcAft>
                <a:spcPts val="1400"/>
              </a:spcAft>
            </a:pPr>
            <a:endParaRPr lang="de-DE" sz="800" dirty="0">
              <a:latin typeface="Sparkasse Rg" panose="020B0504050602020204" pitchFamily="34" charset="0"/>
              <a:ea typeface="MS Mincho" panose="02020609040205080304" pitchFamily="49" charset="-128"/>
              <a:cs typeface="Times New Roman" panose="02020603050405020304" pitchFamily="18" charset="0"/>
            </a:endParaRPr>
          </a:p>
          <a:p>
            <a:pPr>
              <a:lnSpc>
                <a:spcPct val="150000"/>
              </a:lnSpc>
              <a:spcAft>
                <a:spcPts val="1400"/>
              </a:spcAft>
            </a:pPr>
            <a:endParaRPr lang="de-DE" sz="800" dirty="0">
              <a:latin typeface="Sparkasse Rg" panose="020B0504050602020204" pitchFamily="34" charset="0"/>
              <a:ea typeface="MS Mincho" panose="02020609040205080304" pitchFamily="49" charset="-128"/>
              <a:cs typeface="Times New Roman" panose="02020603050405020304" pitchFamily="18" charset="0"/>
            </a:endParaRPr>
          </a:p>
          <a:p>
            <a:pPr>
              <a:lnSpc>
                <a:spcPct val="150000"/>
              </a:lnSpc>
              <a:spcAft>
                <a:spcPts val="1400"/>
              </a:spcAft>
            </a:pPr>
            <a:endParaRPr lang="de-DE" sz="800" dirty="0">
              <a:latin typeface="Sparkasse Rg" panose="020B0504050602020204" pitchFamily="34" charset="0"/>
              <a:ea typeface="MS Mincho" panose="02020609040205080304" pitchFamily="49" charset="-128"/>
              <a:cs typeface="Times New Roman" panose="02020603050405020304" pitchFamily="18" charset="0"/>
            </a:endParaRPr>
          </a:p>
          <a:p>
            <a:pPr>
              <a:spcAft>
                <a:spcPts val="1400"/>
              </a:spcAft>
            </a:pPr>
            <a:r>
              <a:rPr lang="de-DE" sz="800" dirty="0">
                <a:effectLst/>
                <a:latin typeface="Sparkasse Rg" panose="020B0504050602020204" pitchFamily="34" charset="0"/>
                <a:ea typeface="MS Mincho" panose="02020609040205080304" pitchFamily="49" charset="-128"/>
                <a:cs typeface="Times New Roman" panose="02020603050405020304" pitchFamily="18" charset="0"/>
              </a:rPr>
              <a:t>Das Planspiel Börse wird vom Deutschen Sparkassen- und Giroverband (DSGV), den Regionalverbänden der Sparkassen, der DekaBank sowie der Europäischen Sparkassenvereinigung (ESBG) unterstützt und gefördert.</a:t>
            </a:r>
            <a:br>
              <a:rPr lang="de-DE" sz="800" dirty="0">
                <a:effectLst/>
                <a:latin typeface="Sparkasse Rg" panose="020B0504050602020204" pitchFamily="34" charset="0"/>
                <a:ea typeface="MS Mincho" panose="02020609040205080304" pitchFamily="49" charset="-128"/>
                <a:cs typeface="Times New Roman" panose="02020603050405020304" pitchFamily="18" charset="0"/>
              </a:rPr>
            </a:br>
            <a:r>
              <a:rPr lang="de-DE" sz="800" dirty="0">
                <a:effectLst/>
                <a:latin typeface="Sparkasse Rg" panose="020B0504050602020204" pitchFamily="34" charset="0"/>
                <a:ea typeface="MS Mincho" panose="02020609040205080304" pitchFamily="49" charset="-128"/>
                <a:cs typeface="Times New Roman" panose="02020603050405020304" pitchFamily="18" charset="0"/>
              </a:rPr>
              <a:t>Anbieter des Planspiel Börse ist die S-Communication Services GmbH. </a:t>
            </a:r>
            <a:br>
              <a:rPr lang="de-DE" sz="800" dirty="0">
                <a:effectLst/>
                <a:latin typeface="Sparkasse Rg" panose="020B0504050602020204" pitchFamily="34" charset="0"/>
                <a:ea typeface="MS Mincho" panose="02020609040205080304" pitchFamily="49" charset="-128"/>
                <a:cs typeface="Times New Roman" panose="02020603050405020304" pitchFamily="18" charset="0"/>
              </a:rPr>
            </a:br>
            <a:r>
              <a:rPr lang="de-DE" sz="800" dirty="0">
                <a:effectLst/>
                <a:latin typeface="Sparkasse Rg" panose="020B0504050602020204" pitchFamily="34" charset="0"/>
                <a:ea typeface="MS Mincho" panose="02020609040205080304" pitchFamily="49" charset="-128"/>
                <a:cs typeface="Times New Roman" panose="02020603050405020304" pitchFamily="18" charset="0"/>
              </a:rPr>
              <a:t>Die technische Plattform betreibt die Firma </a:t>
            </a:r>
            <a:r>
              <a:rPr lang="de-DE" sz="800" dirty="0" err="1">
                <a:effectLst/>
                <a:latin typeface="Sparkasse Rg" panose="020B0504050602020204" pitchFamily="34" charset="0"/>
                <a:ea typeface="MS Mincho" panose="02020609040205080304" pitchFamily="49" charset="-128"/>
                <a:cs typeface="Times New Roman" panose="02020603050405020304" pitchFamily="18" charset="0"/>
              </a:rPr>
              <a:t>ByteWorx</a:t>
            </a:r>
            <a:r>
              <a:rPr lang="de-DE" sz="800" dirty="0">
                <a:effectLst/>
                <a:latin typeface="Sparkasse Rg" panose="020B0504050602020204" pitchFamily="34" charset="0"/>
                <a:ea typeface="MS Mincho" panose="02020609040205080304" pitchFamily="49" charset="-128"/>
                <a:cs typeface="Times New Roman" panose="02020603050405020304" pitchFamily="18" charset="0"/>
              </a:rPr>
              <a:t> GmbH mit Sitz in München.</a:t>
            </a:r>
            <a:endParaRPr lang="de-DE" sz="800" dirty="0">
              <a:effectLst/>
              <a:latin typeface="Sparkasse Rg" panose="020B0504050602020204" pitchFamily="34" charset="0"/>
              <a:ea typeface="Times New Roman" panose="02020603050405020304" pitchFamily="18" charset="0"/>
              <a:cs typeface="Times New Roman" panose="02020603050405020304" pitchFamily="18" charset="0"/>
            </a:endParaRPr>
          </a:p>
        </p:txBody>
      </p:sp>
      <p:sp>
        <p:nvSpPr>
          <p:cNvPr id="9" name="Titel 8">
            <a:extLst>
              <a:ext uri="{FF2B5EF4-FFF2-40B4-BE49-F238E27FC236}">
                <a16:creationId xmlns:a16="http://schemas.microsoft.com/office/drawing/2014/main" id="{4B1F02F0-C9B1-11C0-E1F1-4144DCFB4BCD}"/>
              </a:ext>
            </a:extLst>
          </p:cNvPr>
          <p:cNvSpPr>
            <a:spLocks noGrp="1"/>
          </p:cNvSpPr>
          <p:nvPr>
            <p:ph type="ctrTitle"/>
          </p:nvPr>
        </p:nvSpPr>
        <p:spPr>
          <a:xfrm>
            <a:off x="188397" y="179109"/>
            <a:ext cx="4210711" cy="4440025"/>
          </a:xfrm>
        </p:spPr>
        <p:txBody>
          <a:bodyPr/>
          <a:lstStyle/>
          <a:p>
            <a:pPr marR="0" lvl="0" defTabSz="914400" rtl="0" eaLnBrk="1" fontAlgn="auto" latinLnBrk="0" hangingPunct="1">
              <a:lnSpc>
                <a:spcPct val="100000"/>
              </a:lnSpc>
              <a:spcBef>
                <a:spcPts val="600"/>
              </a:spcBef>
              <a:spcAft>
                <a:spcPts val="0"/>
              </a:spcAft>
              <a:buClr>
                <a:srgbClr val="FF0000"/>
              </a:buClr>
              <a:buSzTx/>
              <a:buFont typeface="Arial" panose="020B0604020202020204" pitchFamily="34" charset="0"/>
              <a:buNone/>
              <a:tabLst/>
              <a:defRPr/>
            </a:pPr>
            <a:r>
              <a:rPr kumimoji="0" lang="de-DE" sz="3200" b="0" i="0" u="none" strike="noStrike" kern="100" cap="none" spc="0" normalizeH="0" baseline="0" noProof="0" dirty="0">
                <a:ln>
                  <a:noFill/>
                </a:ln>
                <a:solidFill>
                  <a:srgbClr val="FF0000"/>
                </a:solidFill>
                <a:effectLst/>
                <a:uLnTx/>
                <a:uFillTx/>
                <a:latin typeface="Sparkasse Head"/>
                <a:ea typeface="+mn-ea"/>
                <a:cs typeface="+mn-cs"/>
              </a:rPr>
              <a:t>Sie haben noch </a:t>
            </a:r>
            <a:br>
              <a:rPr kumimoji="0" lang="de-DE" sz="3200" b="0" i="0" u="none" strike="noStrike" kern="100" cap="none" spc="0" normalizeH="0" baseline="0" noProof="0" dirty="0">
                <a:ln>
                  <a:noFill/>
                </a:ln>
                <a:solidFill>
                  <a:srgbClr val="FF0000"/>
                </a:solidFill>
                <a:effectLst/>
                <a:uLnTx/>
                <a:uFillTx/>
                <a:latin typeface="Sparkasse Head"/>
                <a:ea typeface="+mn-ea"/>
                <a:cs typeface="+mn-cs"/>
              </a:rPr>
            </a:br>
            <a:r>
              <a:rPr kumimoji="0" lang="de-DE" sz="3200" b="0" i="0" u="none" strike="noStrike" kern="100" cap="none" spc="0" normalizeH="0" baseline="0" noProof="0" dirty="0">
                <a:ln>
                  <a:noFill/>
                </a:ln>
                <a:solidFill>
                  <a:srgbClr val="FF0000"/>
                </a:solidFill>
                <a:effectLst/>
                <a:uLnTx/>
                <a:uFillTx/>
                <a:latin typeface="Sparkasse Head"/>
                <a:ea typeface="+mn-ea"/>
                <a:cs typeface="+mn-cs"/>
              </a:rPr>
              <a:t>Fragen?</a:t>
            </a:r>
            <a:br>
              <a:rPr kumimoji="0" lang="de-DE" sz="1200" b="0" i="0" u="none" strike="noStrike" kern="100" cap="none" spc="0" normalizeH="0" baseline="0" noProof="0" dirty="0">
                <a:ln>
                  <a:noFill/>
                </a:ln>
                <a:solidFill>
                  <a:srgbClr val="FF0000"/>
                </a:solidFill>
                <a:effectLst/>
                <a:uLnTx/>
                <a:uFillTx/>
                <a:latin typeface="Sparkasse Head"/>
                <a:ea typeface="+mn-ea"/>
                <a:cs typeface="+mn-cs"/>
              </a:rPr>
            </a:br>
            <a:br>
              <a:rPr kumimoji="0" lang="de-DE" sz="1600" b="1" i="0" u="none" strike="noStrike" kern="100" cap="none" spc="0" normalizeH="0" baseline="0" noProof="0" dirty="0">
                <a:ln>
                  <a:noFill/>
                </a:ln>
                <a:solidFill>
                  <a:srgbClr val="666666"/>
                </a:solidFill>
                <a:effectLst/>
                <a:uLnTx/>
                <a:uFillTx/>
                <a:latin typeface="Sparkasse Rg"/>
                <a:ea typeface="+mn-ea"/>
                <a:cs typeface="+mn-cs"/>
              </a:rPr>
            </a:br>
            <a:r>
              <a:rPr kumimoji="0" lang="de-DE" sz="1600" b="1" i="0" u="none" strike="noStrike" kern="100" cap="none" spc="0" normalizeH="0" baseline="0" noProof="0" dirty="0">
                <a:ln>
                  <a:noFill/>
                </a:ln>
                <a:solidFill>
                  <a:srgbClr val="666666"/>
                </a:solidFill>
                <a:effectLst/>
                <a:uLnTx/>
                <a:uFillTx/>
                <a:latin typeface="Sparkasse Rg"/>
                <a:ea typeface="+mn-ea"/>
                <a:cs typeface="+mn-cs"/>
              </a:rPr>
              <a:t>Das Planspiel-Börse-Team </a:t>
            </a:r>
            <a:br>
              <a:rPr kumimoji="0" lang="de-DE" sz="1600" b="1" i="0" u="none" strike="noStrike" kern="100" cap="none" spc="0" normalizeH="0" baseline="0" noProof="0" dirty="0">
                <a:ln>
                  <a:noFill/>
                </a:ln>
                <a:solidFill>
                  <a:srgbClr val="666666"/>
                </a:solidFill>
                <a:effectLst/>
                <a:uLnTx/>
                <a:uFillTx/>
                <a:latin typeface="Sparkasse Rg"/>
                <a:ea typeface="+mn-ea"/>
                <a:cs typeface="+mn-cs"/>
              </a:rPr>
            </a:br>
            <a:r>
              <a:rPr lang="de-DE" sz="1600" b="1" dirty="0">
                <a:solidFill>
                  <a:srgbClr val="666666"/>
                </a:solidFill>
                <a:latin typeface="Sparkasse Rg"/>
                <a:ea typeface="+mn-ea"/>
                <a:cs typeface="+mn-cs"/>
              </a:rPr>
              <a:t>d</a:t>
            </a:r>
            <a:r>
              <a:rPr kumimoji="0" lang="de-DE" sz="1600" b="1" i="0" u="none" strike="noStrike" kern="100" cap="none" spc="0" normalizeH="0" baseline="0" noProof="0" dirty="0">
                <a:ln>
                  <a:noFill/>
                </a:ln>
                <a:solidFill>
                  <a:srgbClr val="666666"/>
                </a:solidFill>
                <a:effectLst/>
                <a:uLnTx/>
                <a:uFillTx/>
                <a:latin typeface="Sparkasse Rg"/>
                <a:ea typeface="+mn-ea"/>
                <a:cs typeface="+mn-cs"/>
              </a:rPr>
              <a:t>er LzO hilft gerne:</a:t>
            </a:r>
            <a:br>
              <a:rPr kumimoji="0" lang="de-DE" sz="1600" b="1" i="0" u="none" strike="noStrike" kern="100" cap="none" spc="0" normalizeH="0" baseline="0" noProof="0" dirty="0">
                <a:ln>
                  <a:noFill/>
                </a:ln>
                <a:solidFill>
                  <a:srgbClr val="666666"/>
                </a:solidFill>
                <a:effectLst/>
                <a:uLnTx/>
                <a:uFillTx/>
                <a:latin typeface="Sparkasse Rg"/>
                <a:ea typeface="+mn-ea"/>
                <a:cs typeface="+mn-cs"/>
              </a:rPr>
            </a:br>
            <a:br>
              <a:rPr kumimoji="0" lang="de-DE" sz="1600" b="0" i="0" u="none" strike="noStrike" kern="100" cap="none" spc="0" normalizeH="0" baseline="0" noProof="0" dirty="0">
                <a:ln>
                  <a:noFill/>
                </a:ln>
                <a:solidFill>
                  <a:srgbClr val="666666"/>
                </a:solidFill>
                <a:effectLst/>
                <a:uLnTx/>
                <a:uFillTx/>
                <a:latin typeface="Sparkasse Rg"/>
                <a:ea typeface="+mn-ea"/>
                <a:cs typeface="+mn-cs"/>
              </a:rPr>
            </a:br>
            <a:r>
              <a:rPr kumimoji="0" lang="de-DE" sz="1600" b="0" i="0" u="none" strike="noStrike" kern="100" cap="none" spc="0" normalizeH="0" baseline="0" noProof="0" dirty="0">
                <a:ln>
                  <a:noFill/>
                </a:ln>
                <a:solidFill>
                  <a:srgbClr val="666666"/>
                </a:solidFill>
                <a:effectLst/>
                <a:uLnTx/>
                <a:uFillTx/>
                <a:latin typeface="Sparkasse Rg"/>
                <a:ea typeface="+mn-ea"/>
                <a:cs typeface="+mn-cs"/>
              </a:rPr>
              <a:t>Kontakt allgemein:</a:t>
            </a:r>
            <a:br>
              <a:rPr kumimoji="0" lang="de-DE" sz="1600" b="0" i="0" u="none" strike="noStrike" kern="100" cap="none" spc="0" normalizeH="0" baseline="0" noProof="0" dirty="0">
                <a:ln>
                  <a:noFill/>
                </a:ln>
                <a:solidFill>
                  <a:srgbClr val="666666"/>
                </a:solidFill>
                <a:effectLst/>
                <a:uLnTx/>
                <a:uFillTx/>
                <a:latin typeface="Sparkasse Rg"/>
                <a:ea typeface="+mn-ea"/>
                <a:cs typeface="+mn-cs"/>
              </a:rPr>
            </a:br>
            <a:br>
              <a:rPr kumimoji="0" lang="de-DE" sz="1600" b="0" i="0" u="none" strike="noStrike" kern="100" cap="none" spc="0" normalizeH="0" baseline="0" noProof="0" dirty="0">
                <a:ln>
                  <a:noFill/>
                </a:ln>
                <a:solidFill>
                  <a:srgbClr val="666666"/>
                </a:solidFill>
                <a:effectLst/>
                <a:uLnTx/>
                <a:uFillTx/>
                <a:latin typeface="Sparkasse Rg"/>
                <a:ea typeface="+mn-ea"/>
                <a:cs typeface="+mn-cs"/>
              </a:rPr>
            </a:br>
            <a:r>
              <a:rPr kumimoji="0" lang="de-DE" sz="1600" b="0" i="0" u="none" strike="noStrike" kern="100" cap="none" spc="0" normalizeH="0" baseline="0" noProof="0" dirty="0">
                <a:ln>
                  <a:noFill/>
                </a:ln>
                <a:solidFill>
                  <a:srgbClr val="666666"/>
                </a:solidFill>
                <a:effectLst/>
                <a:uLnTx/>
                <a:uFillTx/>
                <a:latin typeface="Sparkasse Rg"/>
                <a:ea typeface="+mn-ea"/>
                <a:cs typeface="+mn-cs"/>
              </a:rPr>
              <a:t>	</a:t>
            </a:r>
            <a:r>
              <a:rPr kumimoji="0" lang="de-DE" sz="1600" b="0" i="0" u="none" strike="noStrike" kern="100" cap="none" spc="0" normalizeH="0" baseline="0" noProof="0" dirty="0">
                <a:ln>
                  <a:noFill/>
                </a:ln>
                <a:solidFill>
                  <a:srgbClr val="666666"/>
                </a:solidFill>
                <a:effectLst/>
                <a:uLnTx/>
                <a:uFillTx/>
                <a:latin typeface="Sparkasse Rg"/>
                <a:ea typeface="+mn-ea"/>
                <a:cs typeface="+mn-cs"/>
                <a:hlinkClick r:id="rId2"/>
              </a:rPr>
              <a:t>lzo-jugend@lzo.com</a:t>
            </a:r>
            <a:br>
              <a:rPr kumimoji="0" lang="de-DE" sz="1600" b="0" i="0" u="none" strike="noStrike" kern="100" cap="none" spc="0" normalizeH="0" baseline="0" noProof="0" dirty="0">
                <a:ln>
                  <a:noFill/>
                </a:ln>
                <a:solidFill>
                  <a:srgbClr val="666666"/>
                </a:solidFill>
                <a:effectLst/>
                <a:uLnTx/>
                <a:uFillTx/>
                <a:latin typeface="Sparkasse Rg"/>
                <a:ea typeface="+mn-ea"/>
                <a:cs typeface="+mn-cs"/>
              </a:rPr>
            </a:br>
            <a:br>
              <a:rPr kumimoji="0" lang="de-DE" sz="1600" b="0" i="0" u="none" strike="noStrike" kern="100" cap="none" spc="0" normalizeH="0" baseline="0" noProof="0" dirty="0">
                <a:ln>
                  <a:noFill/>
                </a:ln>
                <a:solidFill>
                  <a:srgbClr val="666666"/>
                </a:solidFill>
                <a:effectLst/>
                <a:uLnTx/>
                <a:uFillTx/>
                <a:latin typeface="Sparkasse Rg"/>
                <a:ea typeface="+mn-ea"/>
                <a:cs typeface="+mn-cs"/>
              </a:rPr>
            </a:br>
            <a:r>
              <a:rPr kumimoji="0" lang="de-DE" sz="1600" b="0" i="0" u="none" strike="noStrike" kern="100" cap="none" spc="0" normalizeH="0" baseline="0" noProof="0" dirty="0">
                <a:ln>
                  <a:noFill/>
                </a:ln>
                <a:solidFill>
                  <a:srgbClr val="666666"/>
                </a:solidFill>
                <a:effectLst/>
                <a:uLnTx/>
                <a:uFillTx/>
                <a:latin typeface="Sparkasse Rg"/>
                <a:ea typeface="+mn-ea"/>
                <a:cs typeface="+mn-cs"/>
              </a:rPr>
              <a:t>Ansprechpartner der Filiale vor Ort:</a:t>
            </a:r>
            <a:br>
              <a:rPr kumimoji="0" lang="de-DE" sz="1600" b="0" i="0" u="none" strike="noStrike" kern="100" cap="none" spc="0" normalizeH="0" baseline="0" noProof="0" dirty="0">
                <a:ln>
                  <a:noFill/>
                </a:ln>
                <a:solidFill>
                  <a:srgbClr val="666666"/>
                </a:solidFill>
                <a:effectLst/>
                <a:uLnTx/>
                <a:uFillTx/>
                <a:latin typeface="Sparkasse Rg"/>
                <a:ea typeface="+mn-ea"/>
                <a:cs typeface="+mn-cs"/>
              </a:rPr>
            </a:br>
            <a:br>
              <a:rPr kumimoji="0" lang="de-DE" sz="1600" b="0" i="0" u="none" strike="noStrike" kern="100" cap="none" spc="0" normalizeH="0" baseline="0" noProof="0" dirty="0">
                <a:ln>
                  <a:noFill/>
                </a:ln>
                <a:solidFill>
                  <a:srgbClr val="666666"/>
                </a:solidFill>
                <a:effectLst/>
                <a:uLnTx/>
                <a:uFillTx/>
                <a:latin typeface="Sparkasse Rg"/>
                <a:ea typeface="+mn-ea"/>
                <a:cs typeface="+mn-cs"/>
              </a:rPr>
            </a:br>
            <a:r>
              <a:rPr kumimoji="0" lang="de-DE" sz="1600" b="0" i="0" u="none" strike="noStrike" kern="100" cap="none" spc="0" normalizeH="0" baseline="0" noProof="0" dirty="0">
                <a:ln>
                  <a:noFill/>
                </a:ln>
                <a:solidFill>
                  <a:srgbClr val="666666"/>
                </a:solidFill>
                <a:effectLst/>
                <a:uLnTx/>
                <a:uFillTx/>
                <a:latin typeface="Sparkasse Rg"/>
                <a:ea typeface="+mn-ea"/>
                <a:cs typeface="+mn-cs"/>
              </a:rPr>
              <a:t>Name: </a:t>
            </a:r>
            <a:r>
              <a:rPr kumimoji="0" lang="de-DE" sz="1600" b="0" i="0" u="none" strike="noStrike" kern="100" cap="none" spc="0" normalizeH="0" baseline="0" noProof="0" dirty="0">
                <a:ln>
                  <a:noFill/>
                </a:ln>
                <a:solidFill>
                  <a:srgbClr val="FF0000"/>
                </a:solidFill>
                <a:effectLst/>
                <a:uLnTx/>
                <a:uFillTx/>
                <a:latin typeface="Sparkasse Rg"/>
                <a:ea typeface="+mn-ea"/>
                <a:cs typeface="+mn-cs"/>
              </a:rPr>
              <a:t>noch zu ergänzen</a:t>
            </a:r>
            <a:br>
              <a:rPr kumimoji="0" lang="de-DE" sz="1600" b="0" i="0" u="none" strike="noStrike" kern="100" cap="none" spc="0" normalizeH="0" baseline="0" noProof="0" dirty="0">
                <a:ln>
                  <a:noFill/>
                </a:ln>
                <a:solidFill>
                  <a:srgbClr val="FF0000"/>
                </a:solidFill>
                <a:effectLst/>
                <a:uLnTx/>
                <a:uFillTx/>
                <a:latin typeface="Sparkasse Rg"/>
                <a:ea typeface="+mn-ea"/>
                <a:cs typeface="+mn-cs"/>
              </a:rPr>
            </a:br>
            <a:r>
              <a:rPr kumimoji="0" lang="de-DE" sz="1600" b="0" i="0" u="none" strike="noStrike" kern="100" cap="none" spc="0" normalizeH="0" baseline="0" noProof="0" dirty="0">
                <a:ln>
                  <a:noFill/>
                </a:ln>
                <a:solidFill>
                  <a:srgbClr val="666666"/>
                </a:solidFill>
                <a:effectLst/>
                <a:uLnTx/>
                <a:uFillTx/>
                <a:latin typeface="Sparkasse Rg"/>
                <a:ea typeface="+mn-ea"/>
                <a:cs typeface="+mn-cs"/>
              </a:rPr>
              <a:t>Tel.: </a:t>
            </a:r>
            <a:r>
              <a:rPr kumimoji="0" lang="de-DE" sz="1600" b="0" i="0" u="none" strike="noStrike" kern="100" cap="none" spc="0" normalizeH="0" baseline="0" noProof="0" dirty="0">
                <a:ln>
                  <a:noFill/>
                </a:ln>
                <a:solidFill>
                  <a:srgbClr val="FF0000"/>
                </a:solidFill>
                <a:effectLst/>
                <a:uLnTx/>
                <a:uFillTx/>
                <a:latin typeface="Sparkasse Rg"/>
                <a:ea typeface="+mn-ea"/>
                <a:cs typeface="+mn-cs"/>
              </a:rPr>
              <a:t>noch zu ergänzen</a:t>
            </a:r>
            <a:br>
              <a:rPr kumimoji="0" lang="de-DE" sz="1600" b="0" i="0" u="none" strike="noStrike" kern="100" cap="none" spc="0" normalizeH="0" baseline="0" noProof="0" dirty="0">
                <a:ln>
                  <a:noFill/>
                </a:ln>
                <a:solidFill>
                  <a:srgbClr val="FF0000"/>
                </a:solidFill>
                <a:effectLst/>
                <a:uLnTx/>
                <a:uFillTx/>
                <a:latin typeface="Sparkasse Rg"/>
                <a:ea typeface="+mn-ea"/>
                <a:cs typeface="+mn-cs"/>
              </a:rPr>
            </a:br>
            <a:r>
              <a:rPr kumimoji="0" lang="de-DE" sz="1600" b="0" i="0" u="none" strike="noStrike" kern="100" cap="none" spc="0" normalizeH="0" baseline="0" noProof="0" dirty="0">
                <a:ln>
                  <a:noFill/>
                </a:ln>
                <a:solidFill>
                  <a:srgbClr val="666666"/>
                </a:solidFill>
                <a:effectLst/>
                <a:uLnTx/>
                <a:uFillTx/>
                <a:latin typeface="Sparkasse Rg"/>
                <a:ea typeface="+mn-ea"/>
                <a:cs typeface="+mn-cs"/>
              </a:rPr>
              <a:t>E-Mail: </a:t>
            </a:r>
            <a:r>
              <a:rPr kumimoji="0" lang="de-DE" sz="1600" b="0" i="0" u="none" strike="noStrike" kern="100" cap="none" spc="0" normalizeH="0" baseline="0" noProof="0" dirty="0">
                <a:ln>
                  <a:noFill/>
                </a:ln>
                <a:solidFill>
                  <a:srgbClr val="FF0000"/>
                </a:solidFill>
                <a:effectLst/>
                <a:uLnTx/>
                <a:uFillTx/>
                <a:latin typeface="Sparkasse Rg"/>
                <a:ea typeface="+mn-ea"/>
                <a:cs typeface="+mn-cs"/>
              </a:rPr>
              <a:t>noch zu ergänzen</a:t>
            </a:r>
          </a:p>
        </p:txBody>
      </p:sp>
      <p:sp>
        <p:nvSpPr>
          <p:cNvPr id="8" name="Foliennummernplatzhalter 7">
            <a:extLst>
              <a:ext uri="{FF2B5EF4-FFF2-40B4-BE49-F238E27FC236}">
                <a16:creationId xmlns:a16="http://schemas.microsoft.com/office/drawing/2014/main" id="{0A030FC4-E0A9-609C-EC18-EA18A9338ECC}"/>
              </a:ext>
            </a:extLst>
          </p:cNvPr>
          <p:cNvSpPr>
            <a:spLocks noGrp="1"/>
          </p:cNvSpPr>
          <p:nvPr>
            <p:ph type="sldNum" sz="quarter" idx="12"/>
          </p:nvPr>
        </p:nvSpPr>
        <p:spPr/>
        <p:txBody>
          <a:bodyPr/>
          <a:lstStyle/>
          <a:p>
            <a:fld id="{9D7D3CBE-C5B6-4E39-B7F9-DE3180FA4E55}" type="slidenum">
              <a:rPr lang="de-DE" smtClean="0"/>
              <a:pPr/>
              <a:t>31</a:t>
            </a:fld>
            <a:endParaRPr lang="de-DE" dirty="0"/>
          </a:p>
        </p:txBody>
      </p:sp>
      <p:pic>
        <p:nvPicPr>
          <p:cNvPr id="12" name="Picture 6">
            <a:extLst>
              <a:ext uri="{FF2B5EF4-FFF2-40B4-BE49-F238E27FC236}">
                <a16:creationId xmlns:a16="http://schemas.microsoft.com/office/drawing/2014/main" id="{683F94DE-098C-4629-BE14-DA44122FCD6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316" b="7490"/>
          <a:stretch/>
        </p:blipFill>
        <p:spPr bwMode="auto">
          <a:xfrm>
            <a:off x="869727" y="2571750"/>
            <a:ext cx="684000" cy="627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128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5F6CE6A1-2F1C-B720-C96A-97F418E3091A}"/>
              </a:ext>
            </a:extLst>
          </p:cNvPr>
          <p:cNvSpPr>
            <a:spLocks noGrp="1"/>
          </p:cNvSpPr>
          <p:nvPr>
            <p:ph type="body" sz="quarter" idx="18"/>
          </p:nvPr>
        </p:nvSpPr>
        <p:spPr>
          <a:xfrm>
            <a:off x="4932640" y="348828"/>
            <a:ext cx="3839885" cy="381600"/>
          </a:xfrm>
        </p:spPr>
        <p:txBody>
          <a:bodyPr/>
          <a:lstStyle/>
          <a:p>
            <a:r>
              <a:rPr lang="en-US" dirty="0" err="1"/>
              <a:t>Kontakt</a:t>
            </a:r>
            <a:r>
              <a:rPr lang="en-US" dirty="0"/>
              <a:t> </a:t>
            </a:r>
          </a:p>
        </p:txBody>
      </p:sp>
      <p:sp>
        <p:nvSpPr>
          <p:cNvPr id="3" name="Titel 2"/>
          <p:cNvSpPr>
            <a:spLocks noGrp="1"/>
          </p:cNvSpPr>
          <p:nvPr>
            <p:ph type="title"/>
          </p:nvPr>
        </p:nvSpPr>
        <p:spPr>
          <a:xfrm>
            <a:off x="352381" y="350323"/>
            <a:ext cx="3859257" cy="383102"/>
          </a:xfrm>
        </p:spPr>
        <p:txBody>
          <a:bodyPr anchor="t">
            <a:noAutofit/>
          </a:bodyPr>
          <a:lstStyle/>
          <a:p>
            <a:r>
              <a:rPr lang="de-DE" sz="2000" noProof="0" dirty="0"/>
              <a:t>Sie haben Fragen oder Anregungen für das Planspiel Börse Team?</a:t>
            </a:r>
            <a:br>
              <a:rPr lang="de-DE" sz="2000" noProof="0" dirty="0"/>
            </a:br>
            <a:endParaRPr lang="de-DE" sz="2000" noProof="0" dirty="0"/>
          </a:p>
        </p:txBody>
      </p:sp>
      <p:sp>
        <p:nvSpPr>
          <p:cNvPr id="7" name="Inhaltsplatzhalter 6"/>
          <p:cNvSpPr>
            <a:spLocks noGrp="1"/>
          </p:cNvSpPr>
          <p:nvPr>
            <p:ph sz="quarter" idx="13"/>
          </p:nvPr>
        </p:nvSpPr>
        <p:spPr>
          <a:xfrm>
            <a:off x="4932363" y="1076325"/>
            <a:ext cx="3851275" cy="3470400"/>
          </a:xfrm>
        </p:spPr>
        <p:txBody>
          <a:bodyPr anchor="t">
            <a:normAutofit/>
          </a:bodyPr>
          <a:lstStyle/>
          <a:p>
            <a:pPr marL="0" lvl="1" indent="0">
              <a:buNone/>
            </a:pPr>
            <a:r>
              <a:rPr lang="de-DE" sz="1400" dirty="0">
                <a:solidFill>
                  <a:schemeClr val="accent2"/>
                </a:solidFill>
              </a:rPr>
              <a:t>Bei Fragen und Anregungen ist die Planspiel Börse Hotline von Montag bis Freitag erreichbar:</a:t>
            </a:r>
          </a:p>
          <a:p>
            <a:pPr marL="0" indent="0">
              <a:buNone/>
            </a:pPr>
            <a:r>
              <a:rPr lang="de-DE" sz="1400" dirty="0">
                <a:hlinkClick r:id="rId2"/>
              </a:rPr>
              <a:t>zentrale@planspiel-boerse.de</a:t>
            </a:r>
            <a:endParaRPr lang="de-DE" sz="1400" dirty="0"/>
          </a:p>
          <a:p>
            <a:pPr marL="0" indent="0">
              <a:buNone/>
            </a:pPr>
            <a:r>
              <a:rPr lang="de-DE" sz="1400" dirty="0">
                <a:solidFill>
                  <a:schemeClr val="accent2"/>
                </a:solidFill>
              </a:rPr>
              <a:t>+49 711 782 23232</a:t>
            </a:r>
          </a:p>
          <a:p>
            <a:pPr marL="0" indent="0">
              <a:buNone/>
            </a:pPr>
            <a:endParaRPr lang="de-DE" sz="1400" dirty="0">
              <a:solidFill>
                <a:schemeClr val="accent2"/>
              </a:solidFill>
            </a:endParaRPr>
          </a:p>
          <a:p>
            <a:pPr marL="0" indent="0">
              <a:buNone/>
            </a:pPr>
            <a:r>
              <a:rPr lang="de-DE" sz="1400" dirty="0">
                <a:solidFill>
                  <a:schemeClr val="accent2"/>
                </a:solidFill>
              </a:rPr>
              <a:t>Hilfreiche Informationen gibt es auch unter </a:t>
            </a:r>
            <a:r>
              <a:rPr lang="de-DE" sz="1400" dirty="0">
                <a:solidFill>
                  <a:schemeClr val="accent2"/>
                </a:solidFill>
                <a:hlinkClick r:id="rId3"/>
              </a:rPr>
              <a:t>planspiel-boerse.de</a:t>
            </a:r>
            <a:endParaRPr lang="de-DE" sz="1400" dirty="0">
              <a:solidFill>
                <a:schemeClr val="accent2"/>
              </a:solidFill>
            </a:endParaRPr>
          </a:p>
          <a:p>
            <a:pPr marL="0" indent="0">
              <a:buNone/>
            </a:pPr>
            <a:endParaRPr lang="de-DE" sz="1400" dirty="0">
              <a:solidFill>
                <a:schemeClr val="accent2"/>
              </a:solidFill>
            </a:endParaRPr>
          </a:p>
          <a:p>
            <a:pPr marL="0" indent="0">
              <a:buNone/>
            </a:pPr>
            <a:r>
              <a:rPr lang="de-DE" sz="1400" dirty="0">
                <a:solidFill>
                  <a:schemeClr val="accent2"/>
                </a:solidFill>
              </a:rPr>
              <a:t>Das Planspiel Börse ist auf </a:t>
            </a:r>
            <a:r>
              <a:rPr lang="de-DE" sz="1400" dirty="0">
                <a:solidFill>
                  <a:schemeClr val="accent2"/>
                </a:solidFill>
                <a:hlinkClick r:id="rId4"/>
              </a:rPr>
              <a:t>Instagram</a:t>
            </a:r>
            <a:r>
              <a:rPr lang="de-DE" sz="1400" dirty="0">
                <a:solidFill>
                  <a:schemeClr val="accent2"/>
                </a:solidFill>
              </a:rPr>
              <a:t>, </a:t>
            </a:r>
            <a:r>
              <a:rPr lang="de-DE" sz="1400" dirty="0">
                <a:solidFill>
                  <a:schemeClr val="accent2"/>
                </a:solidFill>
                <a:hlinkClick r:id="rId5"/>
              </a:rPr>
              <a:t>Facebook</a:t>
            </a:r>
            <a:r>
              <a:rPr lang="de-DE" sz="1400" dirty="0">
                <a:solidFill>
                  <a:schemeClr val="accent2"/>
                </a:solidFill>
              </a:rPr>
              <a:t> und </a:t>
            </a:r>
            <a:r>
              <a:rPr lang="de-DE" sz="1400" dirty="0">
                <a:solidFill>
                  <a:schemeClr val="accent2"/>
                </a:solidFill>
                <a:hlinkClick r:id="rId4"/>
              </a:rPr>
              <a:t>YouTube</a:t>
            </a:r>
            <a:r>
              <a:rPr lang="de-DE" sz="1400" dirty="0">
                <a:solidFill>
                  <a:schemeClr val="accent2"/>
                </a:solidFill>
              </a:rPr>
              <a:t>. </a:t>
            </a:r>
          </a:p>
          <a:p>
            <a:pPr marL="0" indent="0">
              <a:buNone/>
            </a:pPr>
            <a:endParaRPr lang="de-DE" dirty="0">
              <a:solidFill>
                <a:schemeClr val="tx1"/>
              </a:solidFill>
            </a:endParaRPr>
          </a:p>
          <a:p>
            <a:pPr marL="0" indent="0">
              <a:buNone/>
            </a:pPr>
            <a:endParaRPr lang="de-DE" dirty="0">
              <a:solidFill>
                <a:schemeClr val="tx1"/>
              </a:solidFill>
            </a:endParaRPr>
          </a:p>
        </p:txBody>
      </p:sp>
      <p:pic>
        <p:nvPicPr>
          <p:cNvPr id="10" name="Bildplatzhalter 9" descr="Ein Bild, das Person, Kleidung, Menschliches Gesicht, Kragen enthält.&#10;&#10;Automatisch generierte Beschreibung">
            <a:extLst>
              <a:ext uri="{FF2B5EF4-FFF2-40B4-BE49-F238E27FC236}">
                <a16:creationId xmlns:a16="http://schemas.microsoft.com/office/drawing/2014/main" id="{B018344B-03D7-24F7-969A-79AB374AB989}"/>
              </a:ext>
            </a:extLst>
          </p:cNvPr>
          <p:cNvPicPr>
            <a:picLocks noGrp="1" noChangeAspect="1"/>
          </p:cNvPicPr>
          <p:nvPr>
            <p:ph sz="quarter" idx="14"/>
          </p:nvPr>
        </p:nvPicPr>
        <p:blipFill rotWithShape="1">
          <a:blip r:embed="rId6">
            <a:extLst>
              <a:ext uri="{28A0092B-C50C-407E-A947-70E740481C1C}">
                <a14:useLocalDpi xmlns:a14="http://schemas.microsoft.com/office/drawing/2010/main" val="0"/>
              </a:ext>
            </a:extLst>
          </a:blip>
          <a:srcRect t="2738" r="-3" b="34737"/>
          <a:stretch/>
        </p:blipFill>
        <p:spPr>
          <a:xfrm>
            <a:off x="681334" y="1131750"/>
            <a:ext cx="3201349" cy="2880000"/>
          </a:xfrm>
          <a:noFill/>
        </p:spPr>
      </p:pic>
      <p:sp>
        <p:nvSpPr>
          <p:cNvPr id="6" name="Foliennummernplatzhalter 5"/>
          <p:cNvSpPr>
            <a:spLocks noGrp="1"/>
          </p:cNvSpPr>
          <p:nvPr>
            <p:ph type="sldNum" sz="quarter" idx="17"/>
          </p:nvPr>
        </p:nvSpPr>
        <p:spPr>
          <a:xfrm>
            <a:off x="8361512" y="4926012"/>
            <a:ext cx="421200" cy="108000"/>
          </a:xfrm>
        </p:spPr>
        <p:txBody>
          <a:bodyPr anchor="t">
            <a:normAutofit/>
          </a:bodyPr>
          <a:lstStyle/>
          <a:p>
            <a:pPr>
              <a:lnSpc>
                <a:spcPct val="90000"/>
              </a:lnSpc>
              <a:spcAft>
                <a:spcPts val="600"/>
              </a:spcAft>
            </a:pPr>
            <a:fld id="{9D7D3CBE-C5B6-4E39-B7F9-DE3180FA4E55}" type="slidenum">
              <a:rPr lang="de-DE" sz="700" smtClean="0"/>
              <a:pPr>
                <a:lnSpc>
                  <a:spcPct val="90000"/>
                </a:lnSpc>
                <a:spcAft>
                  <a:spcPts val="600"/>
                </a:spcAft>
              </a:pPr>
              <a:t>32</a:t>
            </a:fld>
            <a:endParaRPr lang="de-DE" sz="700"/>
          </a:p>
        </p:txBody>
      </p:sp>
    </p:spTree>
    <p:extLst>
      <p:ext uri="{BB962C8B-B14F-4D97-AF65-F5344CB8AC3E}">
        <p14:creationId xmlns:p14="http://schemas.microsoft.com/office/powerpoint/2010/main" val="3617470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52381" y="350322"/>
            <a:ext cx="2347957" cy="1101959"/>
          </a:xfrm>
        </p:spPr>
        <p:txBody>
          <a:bodyPr>
            <a:normAutofit fontScale="90000"/>
          </a:bodyPr>
          <a:lstStyle/>
          <a:p>
            <a:r>
              <a:rPr lang="de-DE" noProof="0" dirty="0"/>
              <a:t>Vertraulichkeit und Nutzung dieser Unterlage</a:t>
            </a:r>
          </a:p>
        </p:txBody>
      </p:sp>
      <p:sp>
        <p:nvSpPr>
          <p:cNvPr id="6" name="Inhaltsplatzhalter 5"/>
          <p:cNvSpPr>
            <a:spLocks noGrp="1"/>
          </p:cNvSpPr>
          <p:nvPr>
            <p:ph sz="quarter" idx="13"/>
          </p:nvPr>
        </p:nvSpPr>
        <p:spPr/>
        <p:txBody>
          <a:bodyPr/>
          <a:lstStyle/>
          <a:p>
            <a:r>
              <a:rPr lang="de-DE" noProof="0" dirty="0"/>
              <a:t>Der Inhalt dieser Unterlage ist vertraulich zu behandeln. Vertrauliche Behandlung bedeutet, dass Inhalte und Informationen Dritten nicht zugänglich gemacht und durch diese nicht wirtschaftlich verwertet werden dürfen. Eine darüber hinausgehende Verwendung oder die Weitergabe an Dritte bedarf der schriftlichen Zustimmung der Urheber oder des Auftraggebers. </a:t>
            </a:r>
          </a:p>
          <a:p>
            <a:endParaRPr lang="de-DE" noProof="0" dirty="0"/>
          </a:p>
          <a:p>
            <a:r>
              <a:rPr lang="de-DE" noProof="0" dirty="0"/>
              <a:t>Alle Abbildungen, Texte in dieser Präsentation sind urheberrechtlich geschützt. Die Rechte liegen bei den Urhebern. Jegliche externe Verwendung oder Reproduktion in elektronischer oder gedruckter Form bedarf der ausdrücklichen Zustimmung durch die Urheber.</a:t>
            </a:r>
          </a:p>
        </p:txBody>
      </p:sp>
    </p:spTree>
    <p:extLst>
      <p:ext uri="{BB962C8B-B14F-4D97-AF65-F5344CB8AC3E}">
        <p14:creationId xmlns:p14="http://schemas.microsoft.com/office/powerpoint/2010/main" val="2935564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br>
              <a:rPr lang="de-DE" noProof="0" dirty="0"/>
            </a:br>
            <a:r>
              <a:rPr lang="de-DE" noProof="0" dirty="0"/>
              <a:t>Planspiel Börse</a:t>
            </a:r>
          </a:p>
        </p:txBody>
      </p:sp>
      <p:sp>
        <p:nvSpPr>
          <p:cNvPr id="3" name="Textplatzhalter 2"/>
          <p:cNvSpPr>
            <a:spLocks noGrp="1"/>
          </p:cNvSpPr>
          <p:nvPr>
            <p:ph type="body" sz="quarter" idx="10"/>
          </p:nvPr>
        </p:nvSpPr>
        <p:spPr/>
        <p:txBody>
          <a:bodyPr/>
          <a:lstStyle/>
          <a:p>
            <a:r>
              <a:rPr lang="de-DE" dirty="0"/>
              <a:t>BE THE NEXT YOU.</a:t>
            </a:r>
            <a:endParaRPr lang="de-DE" noProof="0" dirty="0"/>
          </a:p>
        </p:txBody>
      </p:sp>
      <p:pic>
        <p:nvPicPr>
          <p:cNvPr id="4" name="Bildplatzhalter 9">
            <a:extLst>
              <a:ext uri="{FF2B5EF4-FFF2-40B4-BE49-F238E27FC236}">
                <a16:creationId xmlns:a16="http://schemas.microsoft.com/office/drawing/2014/main" id="{63790E8C-BABE-3C18-325C-D7A9E2F38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9294" y="2045173"/>
            <a:ext cx="2066099" cy="1413194"/>
          </a:xfrm>
          <a:prstGeom prst="rect">
            <a:avLst/>
          </a:prstGeom>
          <a:noFill/>
        </p:spPr>
      </p:pic>
    </p:spTree>
    <p:extLst>
      <p:ext uri="{BB962C8B-B14F-4D97-AF65-F5344CB8AC3E}">
        <p14:creationId xmlns:p14="http://schemas.microsoft.com/office/powerpoint/2010/main" val="3238020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dirty="0"/>
              <a:t>Inhalt</a:t>
            </a:r>
          </a:p>
        </p:txBody>
      </p:sp>
      <p:sp>
        <p:nvSpPr>
          <p:cNvPr id="6" name="Inhaltsplatzhalter 5"/>
          <p:cNvSpPr>
            <a:spLocks noGrp="1"/>
          </p:cNvSpPr>
          <p:nvPr>
            <p:ph sz="quarter" idx="13"/>
          </p:nvPr>
        </p:nvSpPr>
        <p:spPr/>
        <p:txBody>
          <a:bodyPr/>
          <a:lstStyle/>
          <a:p>
            <a:r>
              <a:rPr lang="de-DE" noProof="0" dirty="0"/>
              <a:t>Was ist das Planspiel Börse?</a:t>
            </a:r>
          </a:p>
          <a:p>
            <a:r>
              <a:rPr lang="de-DE" noProof="0" dirty="0"/>
              <a:t>Themenschwerpunkt Nachhaltigkeit </a:t>
            </a:r>
          </a:p>
          <a:p>
            <a:r>
              <a:rPr lang="de-DE" noProof="0" dirty="0"/>
              <a:t>Registrierung und Ablauf</a:t>
            </a:r>
          </a:p>
          <a:p>
            <a:r>
              <a:rPr lang="de-DE" dirty="0"/>
              <a:t>Sonstige Informationen </a:t>
            </a:r>
          </a:p>
          <a:p>
            <a:r>
              <a:rPr lang="de-DE" noProof="0" dirty="0"/>
              <a:t>Noch Fragen?</a:t>
            </a:r>
          </a:p>
        </p:txBody>
      </p:sp>
      <p:sp>
        <p:nvSpPr>
          <p:cNvPr id="12" name="Foliennummernplatzhalter 11"/>
          <p:cNvSpPr>
            <a:spLocks noGrp="1"/>
          </p:cNvSpPr>
          <p:nvPr>
            <p:ph type="sldNum" sz="quarter" idx="16"/>
          </p:nvPr>
        </p:nvSpPr>
        <p:spPr/>
        <p:txBody>
          <a:bodyPr/>
          <a:lstStyle/>
          <a:p>
            <a:fld id="{9D7D3CBE-C5B6-4E39-B7F9-DE3180FA4E55}" type="slidenum">
              <a:rPr lang="de-DE" smtClean="0"/>
              <a:pPr/>
              <a:t>5</a:t>
            </a:fld>
            <a:endParaRPr lang="de-DE" dirty="0"/>
          </a:p>
        </p:txBody>
      </p:sp>
    </p:spTree>
    <p:extLst>
      <p:ext uri="{BB962C8B-B14F-4D97-AF65-F5344CB8AC3E}">
        <p14:creationId xmlns:p14="http://schemas.microsoft.com/office/powerpoint/2010/main" val="1418370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quarter" idx="15"/>
          </p:nvPr>
        </p:nvSpPr>
        <p:spPr/>
        <p:txBody>
          <a:bodyPr/>
          <a:lstStyle/>
          <a:p>
            <a:r>
              <a:rPr lang="de-DE" noProof="0" dirty="0"/>
              <a:t>Was ist das Planspiel Börse?</a:t>
            </a:r>
          </a:p>
        </p:txBody>
      </p:sp>
      <p:sp>
        <p:nvSpPr>
          <p:cNvPr id="23" name="Titel 22"/>
          <p:cNvSpPr>
            <a:spLocks noGrp="1"/>
          </p:cNvSpPr>
          <p:nvPr>
            <p:ph type="ctrTitle"/>
          </p:nvPr>
        </p:nvSpPr>
        <p:spPr/>
        <p:txBody>
          <a:bodyPr/>
          <a:lstStyle/>
          <a:p>
            <a:r>
              <a:rPr lang="de-DE" noProof="0" dirty="0"/>
              <a:t>1</a:t>
            </a:r>
          </a:p>
        </p:txBody>
      </p:sp>
      <p:sp>
        <p:nvSpPr>
          <p:cNvPr id="9" name="Foliennummernplatzhalter 8"/>
          <p:cNvSpPr>
            <a:spLocks noGrp="1"/>
          </p:cNvSpPr>
          <p:nvPr>
            <p:ph type="sldNum" sz="quarter" idx="12"/>
          </p:nvPr>
        </p:nvSpPr>
        <p:spPr/>
        <p:txBody>
          <a:bodyPr/>
          <a:lstStyle/>
          <a:p>
            <a:fld id="{84FDC53A-3975-DE4E-9A2C-B3DD4C55E4D4}" type="slidenum">
              <a:rPr lang="de-DE" smtClean="0"/>
              <a:pPr/>
              <a:t>6</a:t>
            </a:fld>
            <a:endParaRPr lang="de-DE"/>
          </a:p>
        </p:txBody>
      </p:sp>
    </p:spTree>
    <p:extLst>
      <p:ext uri="{BB962C8B-B14F-4D97-AF65-F5344CB8AC3E}">
        <p14:creationId xmlns:p14="http://schemas.microsoft.com/office/powerpoint/2010/main" val="2066914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Autofit/>
          </a:bodyPr>
          <a:lstStyle/>
          <a:p>
            <a:r>
              <a:rPr lang="de-DE" dirty="0"/>
              <a:t>BE THE NEXT CEO.</a:t>
            </a:r>
            <a:br>
              <a:rPr lang="de-DE" dirty="0"/>
            </a:br>
            <a:br>
              <a:rPr lang="de-DE" dirty="0"/>
            </a:br>
            <a:r>
              <a:rPr lang="de-DE" dirty="0"/>
              <a:t>BE THE NEXT ACTIVIST.</a:t>
            </a:r>
            <a:br>
              <a:rPr lang="de-DE" dirty="0"/>
            </a:br>
            <a:br>
              <a:rPr lang="de-DE" dirty="0"/>
            </a:br>
            <a:r>
              <a:rPr lang="de-DE" dirty="0"/>
              <a:t>BE THE NEXT YOU.</a:t>
            </a:r>
            <a:endParaRPr lang="de-DE" noProof="0" dirty="0"/>
          </a:p>
        </p:txBody>
      </p:sp>
      <p:sp>
        <p:nvSpPr>
          <p:cNvPr id="6" name="Inhaltsplatzhalter 5"/>
          <p:cNvSpPr>
            <a:spLocks noGrp="1"/>
          </p:cNvSpPr>
          <p:nvPr>
            <p:ph sz="quarter" idx="13"/>
          </p:nvPr>
        </p:nvSpPr>
        <p:spPr/>
        <p:txBody>
          <a:bodyPr/>
          <a:lstStyle/>
          <a:p>
            <a:pPr marL="0" indent="0">
              <a:buNone/>
            </a:pPr>
            <a:r>
              <a:rPr lang="de-DE" i="1" dirty="0"/>
              <a:t>Wie lege ich verantwortungsvoll und nachhaltig Geld an?</a:t>
            </a:r>
          </a:p>
          <a:p>
            <a:pPr marL="0" indent="0">
              <a:buNone/>
            </a:pPr>
            <a:r>
              <a:rPr lang="de-DE" i="1" dirty="0"/>
              <a:t>Wie beeinflussen unternehmerische Entscheidungen und die derzeitigen politischen Entwicklungen die Aktienkurse? </a:t>
            </a:r>
          </a:p>
          <a:p>
            <a:pPr marL="0" indent="0">
              <a:buNone/>
            </a:pPr>
            <a:r>
              <a:rPr lang="de-DE" i="1" dirty="0"/>
              <a:t>Wie bewerte ich Wirtschaftsnachrichten? </a:t>
            </a:r>
          </a:p>
          <a:p>
            <a:pPr marL="0" indent="0">
              <a:buNone/>
            </a:pPr>
            <a:r>
              <a:rPr lang="de-DE" i="1" dirty="0"/>
              <a:t>Und wie kann ich mich für die Zukunft finanziell besser absichern? </a:t>
            </a:r>
          </a:p>
          <a:p>
            <a:pPr marL="0" indent="0">
              <a:buNone/>
            </a:pPr>
            <a:endParaRPr lang="de-DE" i="1" dirty="0"/>
          </a:p>
          <a:p>
            <a:r>
              <a:rPr lang="de-DE" dirty="0"/>
              <a:t>Das</a:t>
            </a:r>
            <a:r>
              <a:rPr lang="de-DE" noProof="0" dirty="0"/>
              <a:t> Planspiel Börse kann Antworten auf diese und weitere Fragen von vielen, vor allem jungen Menschen geben.</a:t>
            </a:r>
            <a:endParaRPr lang="de-DE" dirty="0"/>
          </a:p>
          <a:p>
            <a:r>
              <a:rPr lang="de-DE" noProof="0" dirty="0"/>
              <a:t>Ermächtigung und Entscheidungsfreiheit sind wichtige Werkzeuge geworden, um Relevanz in einer jungen Zielgruppe zu schaffen.</a:t>
            </a:r>
          </a:p>
          <a:p>
            <a:r>
              <a:rPr lang="de-DE" dirty="0"/>
              <a:t>Das Planspiel Börse gibt Hilfestellungen und funktioniert nach dem Prinzip „</a:t>
            </a:r>
            <a:r>
              <a:rPr lang="de-DE" dirty="0" err="1"/>
              <a:t>learning</a:t>
            </a:r>
            <a:r>
              <a:rPr lang="de-DE" dirty="0"/>
              <a:t> </a:t>
            </a:r>
            <a:r>
              <a:rPr lang="de-DE" dirty="0" err="1"/>
              <a:t>by</a:t>
            </a:r>
            <a:r>
              <a:rPr lang="de-DE" dirty="0"/>
              <a:t> </a:t>
            </a:r>
            <a:r>
              <a:rPr lang="de-DE" dirty="0" err="1"/>
              <a:t>doing</a:t>
            </a:r>
            <a:r>
              <a:rPr lang="de-DE" dirty="0"/>
              <a:t>“.</a:t>
            </a:r>
          </a:p>
          <a:p>
            <a:endParaRPr lang="de-DE" dirty="0"/>
          </a:p>
          <a:p>
            <a:endParaRPr lang="de-DE" noProof="0" dirty="0"/>
          </a:p>
        </p:txBody>
      </p:sp>
      <p:sp>
        <p:nvSpPr>
          <p:cNvPr id="11" name="Foliennummernplatzhalter 10"/>
          <p:cNvSpPr>
            <a:spLocks noGrp="1"/>
          </p:cNvSpPr>
          <p:nvPr>
            <p:ph type="sldNum" sz="quarter" idx="16"/>
          </p:nvPr>
        </p:nvSpPr>
        <p:spPr/>
        <p:txBody>
          <a:bodyPr/>
          <a:lstStyle/>
          <a:p>
            <a:fld id="{9D7D3CBE-C5B6-4E39-B7F9-DE3180FA4E55}" type="slidenum">
              <a:rPr lang="de-DE" smtClean="0"/>
              <a:pPr/>
              <a:t>7</a:t>
            </a:fld>
            <a:endParaRPr lang="de-DE" dirty="0"/>
          </a:p>
        </p:txBody>
      </p:sp>
    </p:spTree>
    <p:extLst>
      <p:ext uri="{BB962C8B-B14F-4D97-AF65-F5344CB8AC3E}">
        <p14:creationId xmlns:p14="http://schemas.microsoft.com/office/powerpoint/2010/main" val="2219719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52381" y="350323"/>
            <a:ext cx="2347957" cy="795600"/>
          </a:xfrm>
        </p:spPr>
        <p:txBody>
          <a:bodyPr anchor="t">
            <a:noAutofit/>
          </a:bodyPr>
          <a:lstStyle/>
          <a:p>
            <a:r>
              <a:rPr lang="de-DE" noProof="0" dirty="0"/>
              <a:t>Planspiel Börse!</a:t>
            </a:r>
            <a:br>
              <a:rPr lang="de-DE" noProof="0" dirty="0"/>
            </a:br>
            <a:endParaRPr lang="de-DE" noProof="0" dirty="0"/>
          </a:p>
        </p:txBody>
      </p:sp>
      <p:sp>
        <p:nvSpPr>
          <p:cNvPr id="7" name="Inhaltsplatzhalter 6"/>
          <p:cNvSpPr>
            <a:spLocks noGrp="1"/>
          </p:cNvSpPr>
          <p:nvPr>
            <p:ph sz="quarter" idx="14"/>
          </p:nvPr>
        </p:nvSpPr>
        <p:spPr>
          <a:xfrm>
            <a:off x="1873639" y="2787061"/>
            <a:ext cx="5372254" cy="1670400"/>
          </a:xfrm>
        </p:spPr>
        <p:txBody>
          <a:bodyPr anchor="t">
            <a:normAutofit/>
          </a:bodyPr>
          <a:lstStyle/>
          <a:p>
            <a:pPr marL="0" indent="0">
              <a:buNone/>
            </a:pPr>
            <a:r>
              <a:rPr lang="de-DE" dirty="0"/>
              <a:t>Seit 1983 ermöglicht das internationale und digitale Lernprojekt </a:t>
            </a:r>
            <a:r>
              <a:rPr lang="de-DE" dirty="0" err="1"/>
              <a:t>Schüler:innen</a:t>
            </a:r>
            <a:r>
              <a:rPr lang="de-DE" dirty="0"/>
              <a:t> allgemein- und berufsbildender Schulen, Studierenden, Auszubildenden sowie allen Börseninteressierten einen spielerischen und praxisnahen Zugang zum Handel mit Wertpapieren. Jedes Jahr nehmen rund 100.000 Menschen aus Deutschland und Europa teil.</a:t>
            </a:r>
          </a:p>
        </p:txBody>
      </p:sp>
      <p:pic>
        <p:nvPicPr>
          <p:cNvPr id="4" name="Bildplatzhalter 3" descr="Ein Bild, das Kleidung, Person, Im Haus, Vorhang enthält.&#10;&#10;Automatisch generierte Beschreibung">
            <a:extLst>
              <a:ext uri="{FF2B5EF4-FFF2-40B4-BE49-F238E27FC236}">
                <a16:creationId xmlns:a16="http://schemas.microsoft.com/office/drawing/2014/main" id="{9575B9D0-7058-C491-716C-6D80502C6E58}"/>
              </a:ext>
            </a:extLst>
          </p:cNvPr>
          <p:cNvPicPr>
            <a:picLocks noGrp="1" noChangeAspect="1"/>
          </p:cNvPicPr>
          <p:nvPr>
            <p:ph type="pic" sz="quarter" idx="15"/>
          </p:nvPr>
        </p:nvPicPr>
        <p:blipFill rotWithShape="1">
          <a:blip r:embed="rId2" cstate="print">
            <a:extLst>
              <a:ext uri="{28A0092B-C50C-407E-A947-70E740481C1C}">
                <a14:useLocalDpi xmlns:a14="http://schemas.microsoft.com/office/drawing/2010/main" val="0"/>
              </a:ext>
            </a:extLst>
          </a:blip>
          <a:srcRect r="-3" b="3428"/>
          <a:stretch/>
        </p:blipFill>
        <p:spPr>
          <a:xfrm>
            <a:off x="3061657" y="-1"/>
            <a:ext cx="6075363" cy="2566800"/>
          </a:xfrm>
          <a:noFill/>
        </p:spPr>
      </p:pic>
      <p:sp>
        <p:nvSpPr>
          <p:cNvPr id="17" name="Slide Number Placeholder 6">
            <a:extLst>
              <a:ext uri="{FF2B5EF4-FFF2-40B4-BE49-F238E27FC236}">
                <a16:creationId xmlns:a16="http://schemas.microsoft.com/office/drawing/2014/main" id="{AF540D40-7883-6470-E2ED-7FDB86DF4428}"/>
              </a:ext>
            </a:extLst>
          </p:cNvPr>
          <p:cNvSpPr>
            <a:spLocks noGrp="1"/>
          </p:cNvSpPr>
          <p:nvPr>
            <p:ph type="sldNum" sz="quarter" idx="18"/>
          </p:nvPr>
        </p:nvSpPr>
        <p:spPr>
          <a:xfrm>
            <a:off x="8361512" y="4926012"/>
            <a:ext cx="421200" cy="108000"/>
          </a:xfrm>
        </p:spPr>
        <p:txBody>
          <a:bodyPr/>
          <a:lstStyle/>
          <a:p>
            <a:pPr>
              <a:spcAft>
                <a:spcPts val="600"/>
              </a:spcAft>
            </a:pPr>
            <a:fld id="{9D7D3CBE-C5B6-4E39-B7F9-DE3180FA4E55}" type="slidenum">
              <a:rPr lang="de-DE" smtClean="0"/>
              <a:pPr>
                <a:spcAft>
                  <a:spcPts val="600"/>
                </a:spcAft>
              </a:pPr>
              <a:t>8</a:t>
            </a:fld>
            <a:endParaRPr lang="de-DE"/>
          </a:p>
        </p:txBody>
      </p:sp>
    </p:spTree>
    <p:extLst>
      <p:ext uri="{BB962C8B-B14F-4D97-AF65-F5344CB8AC3E}">
        <p14:creationId xmlns:p14="http://schemas.microsoft.com/office/powerpoint/2010/main" val="402484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Autofit/>
          </a:bodyPr>
          <a:lstStyle/>
          <a:p>
            <a:r>
              <a:rPr lang="de-DE" noProof="0" dirty="0"/>
              <a:t>Was ist das Planspiel Börse? </a:t>
            </a:r>
          </a:p>
        </p:txBody>
      </p:sp>
      <p:sp>
        <p:nvSpPr>
          <p:cNvPr id="6" name="Inhaltsplatzhalter 5"/>
          <p:cNvSpPr>
            <a:spLocks noGrp="1"/>
          </p:cNvSpPr>
          <p:nvPr>
            <p:ph sz="quarter" idx="13"/>
          </p:nvPr>
        </p:nvSpPr>
        <p:spPr/>
        <p:txBody>
          <a:bodyPr/>
          <a:lstStyle/>
          <a:p>
            <a:r>
              <a:rPr lang="de-DE" sz="1400" dirty="0"/>
              <a:t>Das Planspiel Börse ist ein 17-wöchiger Online-Wettbewerb.</a:t>
            </a:r>
          </a:p>
          <a:p>
            <a:r>
              <a:rPr lang="de-DE" sz="1400" dirty="0"/>
              <a:t>Die Teilnahme ist über die App oder die Webversion möglich.</a:t>
            </a:r>
          </a:p>
          <a:p>
            <a:r>
              <a:rPr lang="de-DE" sz="1400" dirty="0"/>
              <a:t>Je nach Wettbewerb ist die Teilnahme im Team oder als </a:t>
            </a:r>
            <a:r>
              <a:rPr lang="de-DE" sz="1400" dirty="0" err="1"/>
              <a:t>Einzelspieler:in</a:t>
            </a:r>
            <a:r>
              <a:rPr lang="de-DE" sz="1400" dirty="0"/>
              <a:t> möglich.</a:t>
            </a:r>
          </a:p>
          <a:p>
            <a:r>
              <a:rPr lang="de-DE" sz="1400" dirty="0"/>
              <a:t>Die Teamgröße beträgt 2-4 Personen im </a:t>
            </a:r>
            <a:r>
              <a:rPr lang="de-DE" sz="1400" dirty="0" err="1"/>
              <a:t>Schüler:innenwettbewerb</a:t>
            </a:r>
            <a:r>
              <a:rPr lang="de-DE" sz="1400" dirty="0"/>
              <a:t>. </a:t>
            </a:r>
          </a:p>
          <a:p>
            <a:pPr marL="182563" lvl="1" indent="-182563"/>
            <a:r>
              <a:rPr lang="de-DE" sz="1400" dirty="0"/>
              <a:t>Jedes Team erhält ein Spieldepot und ein Testdepot mit einem virtuellen Startkapital von 50.000 Euro. Nur das Spieldepot wird in der Auswertung und in den Ranglisten berücksichtigt.</a:t>
            </a:r>
          </a:p>
          <a:p>
            <a:pPr marL="182563" lvl="1" indent="-182563"/>
            <a:r>
              <a:rPr lang="de-DE" sz="1400" dirty="0"/>
              <a:t>Gehandelt wird auf der Basis von realen </a:t>
            </a:r>
            <a:r>
              <a:rPr lang="de-DE" sz="1400" dirty="0" err="1"/>
              <a:t>Bid</a:t>
            </a:r>
            <a:r>
              <a:rPr lang="de-DE" sz="1400" dirty="0"/>
              <a:t>- und Ask-Ticks. </a:t>
            </a:r>
          </a:p>
          <a:p>
            <a:pPr marL="182563" lvl="1" indent="-182563"/>
            <a:r>
              <a:rPr lang="de-DE" sz="1400" dirty="0"/>
              <a:t>Kryptowährung kann im Trainingsdepot ausprobiert werden.</a:t>
            </a:r>
          </a:p>
          <a:p>
            <a:pPr marL="182563" lvl="1" indent="-182563"/>
            <a:r>
              <a:rPr lang="de-DE" sz="1400" dirty="0"/>
              <a:t>Ein wichtiger Schwerpunkt ist der Themenblock Nachhaltigkeit.</a:t>
            </a:r>
          </a:p>
          <a:p>
            <a:pPr marL="182563" lvl="1" indent="-182563"/>
            <a:r>
              <a:rPr lang="de-DE" sz="1400" dirty="0"/>
              <a:t>Zu gewinnen gibt es attraktive Geld- und Sachpreise, </a:t>
            </a:r>
            <a:br>
              <a:rPr lang="de-DE" sz="1400" dirty="0"/>
            </a:br>
            <a:r>
              <a:rPr lang="de-DE" sz="1400" dirty="0"/>
              <a:t>z. B. die Bundessiegerreise, das European Event sowie zusätzliche Preise für die Schulen.</a:t>
            </a:r>
          </a:p>
          <a:p>
            <a:endParaRPr lang="de-DE" sz="1400" dirty="0"/>
          </a:p>
          <a:p>
            <a:pPr marL="0" indent="0">
              <a:buNone/>
            </a:pPr>
            <a:endParaRPr lang="de-DE" sz="1400" dirty="0"/>
          </a:p>
          <a:p>
            <a:endParaRPr lang="de-DE" sz="1400" noProof="0" dirty="0"/>
          </a:p>
        </p:txBody>
      </p:sp>
      <p:sp>
        <p:nvSpPr>
          <p:cNvPr id="11" name="Foliennummernplatzhalter 10"/>
          <p:cNvSpPr>
            <a:spLocks noGrp="1"/>
          </p:cNvSpPr>
          <p:nvPr>
            <p:ph type="sldNum" sz="quarter" idx="16"/>
          </p:nvPr>
        </p:nvSpPr>
        <p:spPr/>
        <p:txBody>
          <a:bodyPr/>
          <a:lstStyle/>
          <a:p>
            <a:fld id="{9D7D3CBE-C5B6-4E39-B7F9-DE3180FA4E55}" type="slidenum">
              <a:rPr lang="de-DE" smtClean="0"/>
              <a:pPr/>
              <a:t>9</a:t>
            </a:fld>
            <a:endParaRPr lang="de-DE" dirty="0"/>
          </a:p>
        </p:txBody>
      </p:sp>
    </p:spTree>
    <p:extLst>
      <p:ext uri="{BB962C8B-B14F-4D97-AF65-F5344CB8AC3E}">
        <p14:creationId xmlns:p14="http://schemas.microsoft.com/office/powerpoint/2010/main" val="1701354899"/>
      </p:ext>
    </p:extLst>
  </p:cSld>
  <p:clrMapOvr>
    <a:masterClrMapping/>
  </p:clrMapOvr>
</p:sld>
</file>

<file path=ppt/theme/theme1.xml><?xml version="1.0" encoding="utf-8"?>
<a:theme xmlns:a="http://schemas.openxmlformats.org/drawingml/2006/main" name="DSGV 16:9">
  <a:themeElements>
    <a:clrScheme name="DSGV farbig">
      <a:dk1>
        <a:sysClr val="windowText" lastClr="000000"/>
      </a:dk1>
      <a:lt1>
        <a:sysClr val="window" lastClr="FFFFFF"/>
      </a:lt1>
      <a:dk2>
        <a:srgbClr val="FF0000"/>
      </a:dk2>
      <a:lt2>
        <a:srgbClr val="D9D9D9"/>
      </a:lt2>
      <a:accent1>
        <a:srgbClr val="FF0000"/>
      </a:accent1>
      <a:accent2>
        <a:srgbClr val="666666"/>
      </a:accent2>
      <a:accent3>
        <a:srgbClr val="D9D9D9"/>
      </a:accent3>
      <a:accent4>
        <a:srgbClr val="000000"/>
      </a:accent4>
      <a:accent5>
        <a:srgbClr val="FFC900"/>
      </a:accent5>
      <a:accent6>
        <a:srgbClr val="FF8F00"/>
      </a:accent6>
      <a:hlink>
        <a:srgbClr val="9B348E"/>
      </a:hlink>
      <a:folHlink>
        <a:srgbClr val="2C57D2"/>
      </a:folHlink>
    </a:clrScheme>
    <a:fontScheme name="SPK_Schriften">
      <a:majorFont>
        <a:latin typeface="Sparkasse Head"/>
        <a:ea typeface=""/>
        <a:cs typeface=""/>
      </a:majorFont>
      <a:minorFont>
        <a:latin typeface="Sparkasse Rg"/>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600" dirty="0" err="1" smtClean="0">
            <a:solidFill>
              <a:schemeClr val="accent2"/>
            </a:solidFill>
          </a:defRPr>
        </a:defPPr>
      </a:lstStyle>
    </a:txDef>
  </a:objectDefaults>
  <a:extraClrSchemeLst>
    <a:extraClrScheme>
      <a:clrScheme name="DSGV farbig">
        <a:dk1>
          <a:sysClr val="windowText" lastClr="000000"/>
        </a:dk1>
        <a:lt1>
          <a:sysClr val="window" lastClr="FFFFFF"/>
        </a:lt1>
        <a:dk2>
          <a:srgbClr val="FF0000"/>
        </a:dk2>
        <a:lt2>
          <a:srgbClr val="D9D9D9"/>
        </a:lt2>
        <a:accent1>
          <a:srgbClr val="FF0000"/>
        </a:accent1>
        <a:accent2>
          <a:srgbClr val="666666"/>
        </a:accent2>
        <a:accent3>
          <a:srgbClr val="D9D9D9"/>
        </a:accent3>
        <a:accent4>
          <a:srgbClr val="000000"/>
        </a:accent4>
        <a:accent5>
          <a:srgbClr val="FFC900"/>
        </a:accent5>
        <a:accent6>
          <a:srgbClr val="FF8F00"/>
        </a:accent6>
        <a:hlink>
          <a:srgbClr val="9B348E"/>
        </a:hlink>
        <a:folHlink>
          <a:srgbClr val="2C57D2"/>
        </a:folHlink>
      </a:clrScheme>
    </a:extraClrScheme>
    <a:extraClrScheme>
      <a:clrScheme name="DSGV grau">
        <a:dk1>
          <a:sysClr val="windowText" lastClr="000000"/>
        </a:dk1>
        <a:lt1>
          <a:sysClr val="window" lastClr="FFFFFF"/>
        </a:lt1>
        <a:dk2>
          <a:srgbClr val="4C4C4C"/>
        </a:dk2>
        <a:lt2>
          <a:srgbClr val="FFFFFF"/>
        </a:lt2>
        <a:accent1>
          <a:srgbClr val="CBCBCB"/>
        </a:accent1>
        <a:accent2>
          <a:srgbClr val="4C4C4C"/>
        </a:accent2>
        <a:accent3>
          <a:srgbClr val="D9D9D9"/>
        </a:accent3>
        <a:accent4>
          <a:srgbClr val="000000"/>
        </a:accent4>
        <a:accent5>
          <a:srgbClr val="FFC900"/>
        </a:accent5>
        <a:accent6>
          <a:srgbClr val="FF8F00"/>
        </a:accent6>
        <a:hlink>
          <a:srgbClr val="9B348E"/>
        </a:hlink>
        <a:folHlink>
          <a:srgbClr val="2C57D2"/>
        </a:folHlink>
      </a:clrScheme>
    </a:extraClrScheme>
  </a:extraClrSchemeLst>
  <a:extLst>
    <a:ext uri="{05A4C25C-085E-4340-85A3-A5531E510DB2}">
      <thm15:themeFamily xmlns:thm15="http://schemas.microsoft.com/office/thememl/2012/main" name="Präsentation2" id="{1AA0845F-D436-43AA-8242-D85B38F57ACE}" vid="{25D9583D-29AC-47B7-8E02-BCB68F441814}"/>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SGV farbig">
        <a:dk1>
          <a:sysClr val="windowText" lastClr="000000"/>
        </a:dk1>
        <a:lt1>
          <a:sysClr val="window" lastClr="FFFFFF"/>
        </a:lt1>
        <a:dk2>
          <a:srgbClr val="FF0000"/>
        </a:dk2>
        <a:lt2>
          <a:srgbClr val="D9D9D9"/>
        </a:lt2>
        <a:accent1>
          <a:srgbClr val="FF0000"/>
        </a:accent1>
        <a:accent2>
          <a:srgbClr val="666666"/>
        </a:accent2>
        <a:accent3>
          <a:srgbClr val="D9D9D9"/>
        </a:accent3>
        <a:accent4>
          <a:srgbClr val="000000"/>
        </a:accent4>
        <a:accent5>
          <a:srgbClr val="FFC900"/>
        </a:accent5>
        <a:accent6>
          <a:srgbClr val="FF8F00"/>
        </a:accent6>
        <a:hlink>
          <a:srgbClr val="9B348E"/>
        </a:hlink>
        <a:folHlink>
          <a:srgbClr val="2C57D2"/>
        </a:folHlink>
      </a:clrScheme>
    </a:extraClrScheme>
    <a:extraClrScheme>
      <a:clrScheme name="DSGV grau">
        <a:dk1>
          <a:sysClr val="windowText" lastClr="000000"/>
        </a:dk1>
        <a:lt1>
          <a:sysClr val="window" lastClr="FFFFFF"/>
        </a:lt1>
        <a:dk2>
          <a:srgbClr val="4C4C4C"/>
        </a:dk2>
        <a:lt2>
          <a:srgbClr val="FFFFFF"/>
        </a:lt2>
        <a:accent1>
          <a:srgbClr val="CBCBCB"/>
        </a:accent1>
        <a:accent2>
          <a:srgbClr val="4C4C4C"/>
        </a:accent2>
        <a:accent3>
          <a:srgbClr val="D9D9D9"/>
        </a:accent3>
        <a:accent4>
          <a:srgbClr val="000000"/>
        </a:accent4>
        <a:accent5>
          <a:srgbClr val="FFC900"/>
        </a:accent5>
        <a:accent6>
          <a:srgbClr val="FF8F00"/>
        </a:accent6>
        <a:hlink>
          <a:srgbClr val="9B348E"/>
        </a:hlink>
        <a:folHlink>
          <a:srgbClr val="2C57D2"/>
        </a:folHlink>
      </a:clrScheme>
    </a:extraClrScheme>
  </a:extraClrSchemeLst>
</a:theme>
</file>

<file path=docProps/app.xml><?xml version="1.0" encoding="utf-8"?>
<Properties xmlns="http://schemas.openxmlformats.org/officeDocument/2006/extended-properties" xmlns:vt="http://schemas.openxmlformats.org/officeDocument/2006/docPropsVTypes">
  <Template>20161014_SPK_PPT-Template_16zu9</Template>
  <TotalTime>0</TotalTime>
  <Words>2096</Words>
  <Application>Microsoft Office PowerPoint</Application>
  <PresentationFormat>Bildschirmpräsentation (16:9)</PresentationFormat>
  <Paragraphs>260</Paragraphs>
  <Slides>33</Slides>
  <Notes>0</Notes>
  <HiddenSlides>3</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33</vt:i4>
      </vt:variant>
    </vt:vector>
  </HeadingPairs>
  <TitlesOfParts>
    <vt:vector size="39" baseType="lpstr">
      <vt:lpstr>Sparkasse Web</vt:lpstr>
      <vt:lpstr>Sparkasse Head</vt:lpstr>
      <vt:lpstr>Sparkasse Rg</vt:lpstr>
      <vt:lpstr>Wingdings</vt:lpstr>
      <vt:lpstr>Arial</vt:lpstr>
      <vt:lpstr>DSGV 16:9</vt:lpstr>
      <vt:lpstr>Logo  anpassen</vt:lpstr>
      <vt:lpstr>Fußzeile anpassen</vt:lpstr>
      <vt:lpstr>Präsentation ausdrucken</vt:lpstr>
      <vt:lpstr> Planspiel Börse</vt:lpstr>
      <vt:lpstr>Inhalt</vt:lpstr>
      <vt:lpstr>1</vt:lpstr>
      <vt:lpstr>BE THE NEXT CEO.  BE THE NEXT ACTIVIST.  BE THE NEXT YOU.</vt:lpstr>
      <vt:lpstr>Planspiel Börse! </vt:lpstr>
      <vt:lpstr>Was ist das Planspiel Börse? </vt:lpstr>
      <vt:lpstr>Wie sind die Spielregeln*?</vt:lpstr>
      <vt:lpstr>Wie viel Vorwissen muss man haben? </vt:lpstr>
      <vt:lpstr>Was sind die Lernziele? </vt:lpstr>
      <vt:lpstr>2</vt:lpstr>
      <vt:lpstr>Wieso Nachhaltigkeit? </vt:lpstr>
      <vt:lpstr>Was ist Nachhaltigkeit? </vt:lpstr>
      <vt:lpstr>Nachhaltigkeit im Planspiel Börse </vt:lpstr>
      <vt:lpstr>Nachhaltigkeit im Planspiel Börse</vt:lpstr>
      <vt:lpstr>3</vt:lpstr>
      <vt:lpstr>Registrierung und Ablauf </vt:lpstr>
      <vt:lpstr>Registrierungs-codes</vt:lpstr>
      <vt:lpstr>Registrierung für Teilnehmende</vt:lpstr>
      <vt:lpstr>Einverständnis-erklärung der Eltern</vt:lpstr>
      <vt:lpstr>Registrierung für Lehrkräfte  Registrierungscode:   6RMCBA</vt:lpstr>
      <vt:lpstr>4</vt:lpstr>
      <vt:lpstr>Registrierung und Ablauf </vt:lpstr>
      <vt:lpstr>Termine</vt:lpstr>
      <vt:lpstr>Gewinne</vt:lpstr>
      <vt:lpstr>Gewinne auf Bundesebene</vt:lpstr>
      <vt:lpstr>Wo finde ich weitere Informationen?</vt:lpstr>
      <vt:lpstr>5</vt:lpstr>
      <vt:lpstr>Sie haben noch  Fragen?  Das Planspiel-Börse-Team  der LzO hilft gerne:  Kontakt allgemein:   lzo-jugend@lzo.com  Ansprechpartner der Filiale vor Ort:  Name: noch zu ergänzen Tel.: noch zu ergänzen E-Mail: noch zu ergänzen</vt:lpstr>
      <vt:lpstr>Sie haben Fragen oder Anregungen für das Planspiel Börse Team? </vt:lpstr>
      <vt:lpstr>Vertraulichkeit und Nutzung dieser Unterlage</vt:lpstr>
    </vt:vector>
  </TitlesOfParts>
  <Company>Deutscher Sparkassen Verlag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Logo  anpassen</dc:title>
  <dc:creator>Ebersbach, Daniel</dc:creator>
  <cp:lastModifiedBy>Bitter Maik</cp:lastModifiedBy>
  <cp:revision>39</cp:revision>
  <dcterms:created xsi:type="dcterms:W3CDTF">2016-10-25T09:55:18Z</dcterms:created>
  <dcterms:modified xsi:type="dcterms:W3CDTF">2023-09-08T08:25:19Z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06759c1-cf29-4ba5-b000-82dc808f576f_Enabled">
    <vt:lpwstr>true</vt:lpwstr>
  </property>
  <property fmtid="{D5CDD505-2E9C-101B-9397-08002B2CF9AE}" pid="3" name="MSIP_Label_606759c1-cf29-4ba5-b000-82dc808f576f_SetDate">
    <vt:lpwstr>2023-06-02T08:46:49Z</vt:lpwstr>
  </property>
  <property fmtid="{D5CDD505-2E9C-101B-9397-08002B2CF9AE}" pid="4" name="MSIP_Label_606759c1-cf29-4ba5-b000-82dc808f576f_Method">
    <vt:lpwstr>Standard</vt:lpwstr>
  </property>
  <property fmtid="{D5CDD505-2E9C-101B-9397-08002B2CF9AE}" pid="5" name="MSIP_Label_606759c1-cf29-4ba5-b000-82dc808f576f_Name">
    <vt:lpwstr>Intern (V1)</vt:lpwstr>
  </property>
  <property fmtid="{D5CDD505-2E9C-101B-9397-08002B2CF9AE}" pid="6" name="MSIP_Label_606759c1-cf29-4ba5-b000-82dc808f576f_SiteId">
    <vt:lpwstr>3f9b2fc2-2122-4a25-96ca-781cf0359e8b</vt:lpwstr>
  </property>
  <property fmtid="{D5CDD505-2E9C-101B-9397-08002B2CF9AE}" pid="7" name="MSIP_Label_606759c1-cf29-4ba5-b000-82dc808f576f_ActionId">
    <vt:lpwstr>f37639f7-b4d8-46f2-b9ef-6973155654ef</vt:lpwstr>
  </property>
  <property fmtid="{D5CDD505-2E9C-101B-9397-08002B2CF9AE}" pid="8" name="MSIP_Label_606759c1-cf29-4ba5-b000-82dc808f576f_ContentBits">
    <vt:lpwstr>0</vt:lpwstr>
  </property>
</Properties>
</file>

<file path=userCustomization/customUI.xml><?xml version="1.0" encoding="utf-8"?>
<mso:customUI xmlns:mso="http://schemas.microsoft.com/office/2006/01/customui">
  <mso:ribbon>
    <mso:qat>
      <mso:documentControls>
        <mso:control idQ="mso:ReplaceDialog" visible="true"/>
      </mso:documentControls>
    </mso:qat>
  </mso:ribbon>
</mso:customUI>
</file>